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A4A3ED-C911-4316-A291-86A8C37057EF}" v="583" dt="2019-05-07T17:58:37.0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F23B5B-E096-43CB-9025-4C5662AED8DD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7E408DB6-D02D-42DF-906D-FF1FF658095F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SUMÁRIA </a:t>
          </a:r>
        </a:p>
      </dgm:t>
    </dgm:pt>
    <dgm:pt modelId="{F2BAB01B-0BF1-4060-8635-85D5A86C67FA}" type="parTrans" cxnId="{208A438A-FD4A-487F-8818-7DAF523D3F0D}">
      <dgm:prSet/>
      <dgm:spPr/>
      <dgm:t>
        <a:bodyPr/>
        <a:lstStyle/>
        <a:p>
          <a:endParaRPr lang="en-US"/>
        </a:p>
      </dgm:t>
    </dgm:pt>
    <dgm:pt modelId="{AFDB91F5-9A18-4658-A498-C17E147CEFBC}" type="sibTrans" cxnId="{208A438A-FD4A-487F-8818-7DAF523D3F0D}">
      <dgm:prSet/>
      <dgm:spPr/>
      <dgm:t>
        <a:bodyPr/>
        <a:lstStyle/>
        <a:p>
          <a:endParaRPr lang="en-US"/>
        </a:p>
      </dgm:t>
    </dgm:pt>
    <dgm:pt modelId="{A3F40DE7-533C-4360-A39F-9016C639D93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t-PT"/>
            <a:t>INTERMEDIA</a:t>
          </a:r>
          <a:endParaRPr lang="en-US"/>
        </a:p>
      </dgm:t>
    </dgm:pt>
    <dgm:pt modelId="{A3A71632-0186-460C-B85A-48D81E110B74}" type="parTrans" cxnId="{01E4FF07-6343-46E4-9728-255A3205AA6C}">
      <dgm:prSet/>
      <dgm:spPr/>
      <dgm:t>
        <a:bodyPr/>
        <a:lstStyle/>
        <a:p>
          <a:endParaRPr lang="en-US"/>
        </a:p>
      </dgm:t>
    </dgm:pt>
    <dgm:pt modelId="{E7333DDD-ADFD-47DD-9C07-F1DFB9CC3721}" type="sibTrans" cxnId="{01E4FF07-6343-46E4-9728-255A3205AA6C}">
      <dgm:prSet/>
      <dgm:spPr/>
      <dgm:t>
        <a:bodyPr/>
        <a:lstStyle/>
        <a:p>
          <a:endParaRPr lang="en-US"/>
        </a:p>
      </dgm:t>
    </dgm:pt>
    <dgm:pt modelId="{9453494D-AEF9-42DC-B301-4A8A1D25A30D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Textura do terreno</a:t>
          </a:r>
        </a:p>
      </dgm:t>
    </dgm:pt>
    <dgm:pt modelId="{34C77481-C46C-46D0-83EE-FD57E3374083}" type="parTrans" cxnId="{94D79CC2-0E39-44E2-878A-DA0BAB7E1D27}">
      <dgm:prSet/>
      <dgm:spPr/>
      <dgm:t>
        <a:bodyPr/>
        <a:lstStyle/>
        <a:p>
          <a:endParaRPr lang="pt-PT"/>
        </a:p>
      </dgm:t>
    </dgm:pt>
    <dgm:pt modelId="{BF981D08-6470-4CA1-9096-E6B70281BDA7}" type="sibTrans" cxnId="{94D79CC2-0E39-44E2-878A-DA0BAB7E1D27}">
      <dgm:prSet/>
      <dgm:spPr/>
      <dgm:t>
        <a:bodyPr/>
        <a:lstStyle/>
        <a:p>
          <a:endParaRPr lang="pt-PT"/>
        </a:p>
      </dgm:t>
    </dgm:pt>
    <dgm:pt modelId="{17A42EB3-F595-471A-AF56-7423CEDD9D2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AVANÇADA</a:t>
          </a:r>
        </a:p>
      </dgm:t>
    </dgm:pt>
    <dgm:pt modelId="{D9D91E10-ED74-49E8-BD88-EEA6291C24D3}" type="sibTrans" cxnId="{F6C32DAD-7B88-433C-84D5-A94B19B30DC1}">
      <dgm:prSet/>
      <dgm:spPr/>
      <dgm:t>
        <a:bodyPr/>
        <a:lstStyle/>
        <a:p>
          <a:endParaRPr lang="pt-PT"/>
        </a:p>
      </dgm:t>
    </dgm:pt>
    <dgm:pt modelId="{4A3DE699-9491-44DD-9B8B-3761F4A0066C}" type="parTrans" cxnId="{F6C32DAD-7B88-433C-84D5-A94B19B30DC1}">
      <dgm:prSet/>
      <dgm:spPr/>
      <dgm:t>
        <a:bodyPr/>
        <a:lstStyle/>
        <a:p>
          <a:endParaRPr lang="pt-PT"/>
        </a:p>
      </dgm:t>
    </dgm:pt>
    <dgm:pt modelId="{E7DF1A68-DDB4-4EFF-8281-AF3C165C0CEA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Textura do terreno</a:t>
          </a:r>
        </a:p>
      </dgm:t>
    </dgm:pt>
    <dgm:pt modelId="{61EC4C40-B9E1-4C6B-B35B-FDC19F523E63}" type="parTrans" cxnId="{08C8757D-D11F-4D4C-8CF8-3281062753ED}">
      <dgm:prSet/>
      <dgm:spPr/>
      <dgm:t>
        <a:bodyPr/>
        <a:lstStyle/>
        <a:p>
          <a:endParaRPr lang="pt-PT"/>
        </a:p>
      </dgm:t>
    </dgm:pt>
    <dgm:pt modelId="{77D4D73F-7FBB-44BA-8F92-5E82B78AAF72}" type="sibTrans" cxnId="{08C8757D-D11F-4D4C-8CF8-3281062753ED}">
      <dgm:prSet/>
      <dgm:spPr/>
      <dgm:t>
        <a:bodyPr/>
        <a:lstStyle/>
        <a:p>
          <a:endParaRPr lang="pt-PT"/>
        </a:p>
      </dgm:t>
    </dgm:pt>
    <dgm:pt modelId="{C1754B5B-160A-4D35-A8F4-4DA49A60628B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Textura do terreno</a:t>
          </a:r>
        </a:p>
      </dgm:t>
    </dgm:pt>
    <dgm:pt modelId="{AD4B5FF5-6012-4CB9-B3FC-17E0C13E9686}" type="parTrans" cxnId="{C5E89E5A-7745-48FB-966C-3FA1EF0DE478}">
      <dgm:prSet/>
      <dgm:spPr/>
      <dgm:t>
        <a:bodyPr/>
        <a:lstStyle/>
        <a:p>
          <a:endParaRPr lang="pt-PT"/>
        </a:p>
      </dgm:t>
    </dgm:pt>
    <dgm:pt modelId="{FF0F9385-293C-4137-A59B-1CC427F49395}" type="sibTrans" cxnId="{C5E89E5A-7745-48FB-966C-3FA1EF0DE478}">
      <dgm:prSet/>
      <dgm:spPr/>
      <dgm:t>
        <a:bodyPr/>
        <a:lstStyle/>
        <a:p>
          <a:endParaRPr lang="pt-PT"/>
        </a:p>
      </dgm:t>
    </dgm:pt>
    <dgm:pt modelId="{A457F9BA-9929-4A34-935E-1710571BE631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Ph</a:t>
          </a:r>
        </a:p>
      </dgm:t>
    </dgm:pt>
    <dgm:pt modelId="{EC1B13C6-6DAD-4F2F-B267-DD9D20ECC4A5}" type="parTrans" cxnId="{D6206DA5-0504-4670-AAED-72F005681B8A}">
      <dgm:prSet/>
      <dgm:spPr/>
      <dgm:t>
        <a:bodyPr/>
        <a:lstStyle/>
        <a:p>
          <a:endParaRPr lang="pt-PT"/>
        </a:p>
      </dgm:t>
    </dgm:pt>
    <dgm:pt modelId="{AB9F1157-5D36-4E79-AC73-9E1C5FFA9ADF}" type="sibTrans" cxnId="{D6206DA5-0504-4670-AAED-72F005681B8A}">
      <dgm:prSet/>
      <dgm:spPr/>
      <dgm:t>
        <a:bodyPr/>
        <a:lstStyle/>
        <a:p>
          <a:endParaRPr lang="pt-PT"/>
        </a:p>
      </dgm:t>
    </dgm:pt>
    <dgm:pt modelId="{9728EA4E-D1B3-4CFF-A80E-B831567EFDCF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pH</a:t>
          </a:r>
        </a:p>
      </dgm:t>
    </dgm:pt>
    <dgm:pt modelId="{699490D3-474B-4800-A961-B1197157D764}" type="parTrans" cxnId="{936B945E-75A1-49F3-8B47-24939E0634D0}">
      <dgm:prSet/>
      <dgm:spPr/>
      <dgm:t>
        <a:bodyPr/>
        <a:lstStyle/>
        <a:p>
          <a:endParaRPr lang="pt-PT"/>
        </a:p>
      </dgm:t>
    </dgm:pt>
    <dgm:pt modelId="{68C1B059-1C63-4FE0-A22F-6E3CB8C80D76}" type="sibTrans" cxnId="{936B945E-75A1-49F3-8B47-24939E0634D0}">
      <dgm:prSet/>
      <dgm:spPr/>
      <dgm:t>
        <a:bodyPr/>
        <a:lstStyle/>
        <a:p>
          <a:endParaRPr lang="pt-PT"/>
        </a:p>
      </dgm:t>
    </dgm:pt>
    <dgm:pt modelId="{91EC122F-3C67-4A01-BD7D-C19C7A6BED3D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pH</a:t>
          </a:r>
        </a:p>
      </dgm:t>
    </dgm:pt>
    <dgm:pt modelId="{3CBF6BD9-B472-4FBE-BA3A-5448E55A87D6}" type="parTrans" cxnId="{5A8662C5-1DE4-4551-A91B-547ACF5312C7}">
      <dgm:prSet/>
      <dgm:spPr/>
      <dgm:t>
        <a:bodyPr/>
        <a:lstStyle/>
        <a:p>
          <a:endParaRPr lang="pt-PT"/>
        </a:p>
      </dgm:t>
    </dgm:pt>
    <dgm:pt modelId="{3CA0501A-1341-4871-933B-5633F5FFB9B0}" type="sibTrans" cxnId="{5A8662C5-1DE4-4551-A91B-547ACF5312C7}">
      <dgm:prSet/>
      <dgm:spPr/>
      <dgm:t>
        <a:bodyPr/>
        <a:lstStyle/>
        <a:p>
          <a:endParaRPr lang="pt-PT"/>
        </a:p>
      </dgm:t>
    </dgm:pt>
    <dgm:pt modelId="{D6AC2B39-6BA3-4A3B-9095-DD7937144261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Necessidades de cal</a:t>
          </a:r>
        </a:p>
      </dgm:t>
    </dgm:pt>
    <dgm:pt modelId="{9E2F9019-D3D8-460C-ADD9-7B99F873FF3C}" type="parTrans" cxnId="{9DE00BCF-0CE0-402A-BEBD-A3C2CAF9E8A9}">
      <dgm:prSet/>
      <dgm:spPr/>
      <dgm:t>
        <a:bodyPr/>
        <a:lstStyle/>
        <a:p>
          <a:endParaRPr lang="pt-PT"/>
        </a:p>
      </dgm:t>
    </dgm:pt>
    <dgm:pt modelId="{25D34031-DB9D-4654-A964-1005CB588D6D}" type="sibTrans" cxnId="{9DE00BCF-0CE0-402A-BEBD-A3C2CAF9E8A9}">
      <dgm:prSet/>
      <dgm:spPr/>
      <dgm:t>
        <a:bodyPr/>
        <a:lstStyle/>
        <a:p>
          <a:endParaRPr lang="pt-PT"/>
        </a:p>
      </dgm:t>
    </dgm:pt>
    <dgm:pt modelId="{7F85E959-D8DA-4374-BA02-9D516620E006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Necessidades de cal</a:t>
          </a:r>
        </a:p>
      </dgm:t>
    </dgm:pt>
    <dgm:pt modelId="{4DCEE4EE-1128-4CF5-A668-39EDEFB41EC8}" type="parTrans" cxnId="{4BF5ED85-259D-4BAC-BC9D-B33215524527}">
      <dgm:prSet/>
      <dgm:spPr/>
      <dgm:t>
        <a:bodyPr/>
        <a:lstStyle/>
        <a:p>
          <a:endParaRPr lang="pt-PT"/>
        </a:p>
      </dgm:t>
    </dgm:pt>
    <dgm:pt modelId="{79A29BBD-6D47-4F19-A786-17A02E04AB9A}" type="sibTrans" cxnId="{4BF5ED85-259D-4BAC-BC9D-B33215524527}">
      <dgm:prSet/>
      <dgm:spPr/>
      <dgm:t>
        <a:bodyPr/>
        <a:lstStyle/>
        <a:p>
          <a:endParaRPr lang="pt-PT"/>
        </a:p>
      </dgm:t>
    </dgm:pt>
    <dgm:pt modelId="{DD762E5E-0698-4082-A10F-F63A23AFF590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Necessidades de cal</a:t>
          </a:r>
        </a:p>
      </dgm:t>
    </dgm:pt>
    <dgm:pt modelId="{E0AAD8BC-C991-4E67-84FA-EE6E11EE16E2}" type="parTrans" cxnId="{4898F39F-DA3D-42A9-8A3C-8630F6532F0C}">
      <dgm:prSet/>
      <dgm:spPr/>
      <dgm:t>
        <a:bodyPr/>
        <a:lstStyle/>
        <a:p>
          <a:endParaRPr lang="pt-PT"/>
        </a:p>
      </dgm:t>
    </dgm:pt>
    <dgm:pt modelId="{BAC0FBE3-EBF5-4662-8905-38CB6A626CCB}" type="sibTrans" cxnId="{4898F39F-DA3D-42A9-8A3C-8630F6532F0C}">
      <dgm:prSet/>
      <dgm:spPr/>
      <dgm:t>
        <a:bodyPr/>
        <a:lstStyle/>
        <a:p>
          <a:endParaRPr lang="pt-PT"/>
        </a:p>
      </dgm:t>
    </dgm:pt>
    <dgm:pt modelId="{8924F864-2736-4706-B953-FCEBFB771EC8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Micronutrientes </a:t>
          </a:r>
        </a:p>
      </dgm:t>
    </dgm:pt>
    <dgm:pt modelId="{7EAE9A53-798C-4711-9FF9-798488516953}" type="parTrans" cxnId="{130ECB93-08AB-4AD0-A969-E8774F782749}">
      <dgm:prSet/>
      <dgm:spPr/>
      <dgm:t>
        <a:bodyPr/>
        <a:lstStyle/>
        <a:p>
          <a:endParaRPr lang="pt-PT"/>
        </a:p>
      </dgm:t>
    </dgm:pt>
    <dgm:pt modelId="{6D98E30F-EF47-4CF5-973E-FB891584A3F9}" type="sibTrans" cxnId="{130ECB93-08AB-4AD0-A969-E8774F782749}">
      <dgm:prSet/>
      <dgm:spPr/>
      <dgm:t>
        <a:bodyPr/>
        <a:lstStyle/>
        <a:p>
          <a:endParaRPr lang="pt-PT"/>
        </a:p>
      </dgm:t>
    </dgm:pt>
    <dgm:pt modelId="{51E3211F-877D-4297-AA27-A800846CE18F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Potássio </a:t>
          </a:r>
        </a:p>
      </dgm:t>
    </dgm:pt>
    <dgm:pt modelId="{5C6FCD54-A4B1-4CCD-8A1D-B9E32C5B9C84}" type="parTrans" cxnId="{BCF28FB4-7D31-4180-B79F-BAE77F36884E}">
      <dgm:prSet/>
      <dgm:spPr/>
      <dgm:t>
        <a:bodyPr/>
        <a:lstStyle/>
        <a:p>
          <a:endParaRPr lang="pt-PT"/>
        </a:p>
      </dgm:t>
    </dgm:pt>
    <dgm:pt modelId="{8EE104A6-BB24-4C95-820B-9F6C9B2C2104}" type="sibTrans" cxnId="{BCF28FB4-7D31-4180-B79F-BAE77F36884E}">
      <dgm:prSet/>
      <dgm:spPr/>
      <dgm:t>
        <a:bodyPr/>
        <a:lstStyle/>
        <a:p>
          <a:endParaRPr lang="pt-PT"/>
        </a:p>
      </dgm:t>
    </dgm:pt>
    <dgm:pt modelId="{25EBADAC-C9FE-4AB7-AEAB-200602C4BA53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Carbonatos </a:t>
          </a:r>
        </a:p>
      </dgm:t>
    </dgm:pt>
    <dgm:pt modelId="{64FA57F2-6F3C-4778-881E-FC1661783C2D}" type="parTrans" cxnId="{8CA1B3C2-7338-4472-8E8F-90FC0CD95AA8}">
      <dgm:prSet/>
      <dgm:spPr/>
      <dgm:t>
        <a:bodyPr/>
        <a:lstStyle/>
        <a:p>
          <a:endParaRPr lang="pt-PT"/>
        </a:p>
      </dgm:t>
    </dgm:pt>
    <dgm:pt modelId="{5969D527-2B34-4D22-B86F-21559B27335B}" type="sibTrans" cxnId="{8CA1B3C2-7338-4472-8E8F-90FC0CD95AA8}">
      <dgm:prSet/>
      <dgm:spPr/>
      <dgm:t>
        <a:bodyPr/>
        <a:lstStyle/>
        <a:p>
          <a:endParaRPr lang="pt-PT"/>
        </a:p>
      </dgm:t>
    </dgm:pt>
    <dgm:pt modelId="{A5EA7787-D74C-4613-8ECD-236D504830E1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Matéria orgânica</a:t>
          </a:r>
        </a:p>
      </dgm:t>
    </dgm:pt>
    <dgm:pt modelId="{EA3D4B62-6F16-444C-AEAD-08954142D0FB}" type="parTrans" cxnId="{CB8D12BA-D1A8-4A2F-9BBC-73F34D50FF8B}">
      <dgm:prSet/>
      <dgm:spPr/>
      <dgm:t>
        <a:bodyPr/>
        <a:lstStyle/>
        <a:p>
          <a:endParaRPr lang="pt-PT"/>
        </a:p>
      </dgm:t>
    </dgm:pt>
    <dgm:pt modelId="{85061CCC-8D89-4D09-9313-405940D519C6}" type="sibTrans" cxnId="{CB8D12BA-D1A8-4A2F-9BBC-73F34D50FF8B}">
      <dgm:prSet/>
      <dgm:spPr/>
      <dgm:t>
        <a:bodyPr/>
        <a:lstStyle/>
        <a:p>
          <a:endParaRPr lang="pt-PT"/>
        </a:p>
      </dgm:t>
    </dgm:pt>
    <dgm:pt modelId="{ECE90219-9BE0-4680-BF01-686F9AD5DDA8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Fosforo</a:t>
          </a:r>
        </a:p>
      </dgm:t>
    </dgm:pt>
    <dgm:pt modelId="{3551CB37-C93E-4CFA-86DF-FB69E2CA772D}" type="parTrans" cxnId="{C37CBE34-0DA8-4FBF-BA09-8A1A6FBFC1E3}">
      <dgm:prSet/>
      <dgm:spPr/>
      <dgm:t>
        <a:bodyPr/>
        <a:lstStyle/>
        <a:p>
          <a:endParaRPr lang="pt-PT"/>
        </a:p>
      </dgm:t>
    </dgm:pt>
    <dgm:pt modelId="{F849EEA4-0196-468E-A875-CBEF337605BE}" type="sibTrans" cxnId="{C37CBE34-0DA8-4FBF-BA09-8A1A6FBFC1E3}">
      <dgm:prSet/>
      <dgm:spPr/>
      <dgm:t>
        <a:bodyPr/>
        <a:lstStyle/>
        <a:p>
          <a:endParaRPr lang="pt-PT"/>
        </a:p>
      </dgm:t>
    </dgm:pt>
    <dgm:pt modelId="{2C1590D2-D63B-4B65-A4F6-B04A63396173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Magnésio </a:t>
          </a:r>
        </a:p>
      </dgm:t>
    </dgm:pt>
    <dgm:pt modelId="{EDFA9F70-46C0-46B0-A990-E4CEC645757B}" type="parTrans" cxnId="{4634B3D1-B80D-425E-807D-EBA056450E3F}">
      <dgm:prSet/>
      <dgm:spPr/>
      <dgm:t>
        <a:bodyPr/>
        <a:lstStyle/>
        <a:p>
          <a:endParaRPr lang="pt-PT"/>
        </a:p>
      </dgm:t>
    </dgm:pt>
    <dgm:pt modelId="{46ECC753-C3DB-4711-A97E-DAD07741FA39}" type="sibTrans" cxnId="{4634B3D1-B80D-425E-807D-EBA056450E3F}">
      <dgm:prSet/>
      <dgm:spPr/>
      <dgm:t>
        <a:bodyPr/>
        <a:lstStyle/>
        <a:p>
          <a:endParaRPr lang="pt-PT"/>
        </a:p>
      </dgm:t>
    </dgm:pt>
    <dgm:pt modelId="{645DE753-C0B2-43BB-87F7-E144A2ABE313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Carbonatos </a:t>
          </a:r>
        </a:p>
      </dgm:t>
    </dgm:pt>
    <dgm:pt modelId="{00C45D84-D858-4342-969D-2CEBC59EB74D}" type="parTrans" cxnId="{D2748176-A650-4C68-8118-168B3E95528D}">
      <dgm:prSet/>
      <dgm:spPr/>
      <dgm:t>
        <a:bodyPr/>
        <a:lstStyle/>
        <a:p>
          <a:endParaRPr lang="pt-PT"/>
        </a:p>
      </dgm:t>
    </dgm:pt>
    <dgm:pt modelId="{BFB5D458-BEE6-4EEB-A42E-559FFFC654FA}" type="sibTrans" cxnId="{D2748176-A650-4C68-8118-168B3E95528D}">
      <dgm:prSet/>
      <dgm:spPr/>
      <dgm:t>
        <a:bodyPr/>
        <a:lstStyle/>
        <a:p>
          <a:endParaRPr lang="pt-PT"/>
        </a:p>
      </dgm:t>
    </dgm:pt>
    <dgm:pt modelId="{17A96B61-2991-4F5A-A423-F51B216CE0C7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Matéria orgânica</a:t>
          </a:r>
        </a:p>
      </dgm:t>
    </dgm:pt>
    <dgm:pt modelId="{850CD7DF-6F13-4220-A886-6C65EDF495EC}" type="parTrans" cxnId="{51A2D79C-FF1F-4D84-8AA9-8684D0594B43}">
      <dgm:prSet/>
      <dgm:spPr/>
      <dgm:t>
        <a:bodyPr/>
        <a:lstStyle/>
        <a:p>
          <a:endParaRPr lang="pt-PT"/>
        </a:p>
      </dgm:t>
    </dgm:pt>
    <dgm:pt modelId="{A3F229E1-FEA1-4D9A-B9CE-FFE09EF00FB5}" type="sibTrans" cxnId="{51A2D79C-FF1F-4D84-8AA9-8684D0594B43}">
      <dgm:prSet/>
      <dgm:spPr/>
      <dgm:t>
        <a:bodyPr/>
        <a:lstStyle/>
        <a:p>
          <a:endParaRPr lang="pt-PT"/>
        </a:p>
      </dgm:t>
    </dgm:pt>
    <dgm:pt modelId="{1B16AF3D-6296-418A-8696-CD0563B7D340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Fósforo</a:t>
          </a:r>
        </a:p>
      </dgm:t>
    </dgm:pt>
    <dgm:pt modelId="{F5422F76-2FED-483F-BEFF-7C7CD7985817}" type="parTrans" cxnId="{6001D31A-B12A-4A1F-9141-18173AB36CB5}">
      <dgm:prSet/>
      <dgm:spPr/>
      <dgm:t>
        <a:bodyPr/>
        <a:lstStyle/>
        <a:p>
          <a:endParaRPr lang="pt-PT"/>
        </a:p>
      </dgm:t>
    </dgm:pt>
    <dgm:pt modelId="{467B8A52-BCC6-49FF-B88D-0681E096292D}" type="sibTrans" cxnId="{6001D31A-B12A-4A1F-9141-18173AB36CB5}">
      <dgm:prSet/>
      <dgm:spPr/>
      <dgm:t>
        <a:bodyPr/>
        <a:lstStyle/>
        <a:p>
          <a:endParaRPr lang="pt-PT"/>
        </a:p>
      </dgm:t>
    </dgm:pt>
    <dgm:pt modelId="{47135207-E702-4FBE-8F5C-EA7B731A2A61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Potássio </a:t>
          </a:r>
        </a:p>
      </dgm:t>
    </dgm:pt>
    <dgm:pt modelId="{55B8DFD5-FE82-486A-9CD0-1BE7C36316BB}" type="parTrans" cxnId="{6C0ABB19-6E9F-42E7-AB50-AC94E2E85940}">
      <dgm:prSet/>
      <dgm:spPr/>
      <dgm:t>
        <a:bodyPr/>
        <a:lstStyle/>
        <a:p>
          <a:endParaRPr lang="pt-PT"/>
        </a:p>
      </dgm:t>
    </dgm:pt>
    <dgm:pt modelId="{1FECF361-0AC3-4E03-892B-B72FBD7B1816}" type="sibTrans" cxnId="{6C0ABB19-6E9F-42E7-AB50-AC94E2E85940}">
      <dgm:prSet/>
      <dgm:spPr/>
      <dgm:t>
        <a:bodyPr/>
        <a:lstStyle/>
        <a:p>
          <a:endParaRPr lang="pt-PT"/>
        </a:p>
      </dgm:t>
    </dgm:pt>
    <dgm:pt modelId="{2B4E1D98-DB3F-4D33-8639-9A3716F6EB54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Cálcio </a:t>
          </a:r>
        </a:p>
      </dgm:t>
    </dgm:pt>
    <dgm:pt modelId="{282BC3AC-F8B2-4AAC-982B-4099D3274854}" type="parTrans" cxnId="{A7B90FB0-0E99-4F4E-8174-9ACB8BAD5EED}">
      <dgm:prSet/>
      <dgm:spPr/>
      <dgm:t>
        <a:bodyPr/>
        <a:lstStyle/>
        <a:p>
          <a:endParaRPr lang="pt-PT"/>
        </a:p>
      </dgm:t>
    </dgm:pt>
    <dgm:pt modelId="{E6092BE1-532C-473D-A828-685FA4271A1B}" type="sibTrans" cxnId="{A7B90FB0-0E99-4F4E-8174-9ACB8BAD5EED}">
      <dgm:prSet/>
      <dgm:spPr/>
      <dgm:t>
        <a:bodyPr/>
        <a:lstStyle/>
        <a:p>
          <a:endParaRPr lang="pt-PT"/>
        </a:p>
      </dgm:t>
    </dgm:pt>
    <dgm:pt modelId="{D370F24D-00D9-45A7-B2E4-3318C782CCAD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pH</a:t>
          </a:r>
        </a:p>
      </dgm:t>
    </dgm:pt>
    <dgm:pt modelId="{CE960C1E-7036-4A74-AD29-B121DD692B46}" type="parTrans" cxnId="{594F04EF-5349-423F-BD03-A753A7CC106E}">
      <dgm:prSet/>
      <dgm:spPr/>
      <dgm:t>
        <a:bodyPr/>
        <a:lstStyle/>
        <a:p>
          <a:endParaRPr lang="pt-PT"/>
        </a:p>
      </dgm:t>
    </dgm:pt>
    <dgm:pt modelId="{253E7CDB-8A5C-4161-90B0-15547A2773A5}" type="sibTrans" cxnId="{594F04EF-5349-423F-BD03-A753A7CC106E}">
      <dgm:prSet/>
      <dgm:spPr/>
      <dgm:t>
        <a:bodyPr/>
        <a:lstStyle/>
        <a:p>
          <a:endParaRPr lang="pt-PT"/>
        </a:p>
      </dgm:t>
    </dgm:pt>
    <dgm:pt modelId="{A1A6A269-DE56-43DB-84EE-5D44835CC568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Necessidades de cal</a:t>
          </a:r>
        </a:p>
      </dgm:t>
    </dgm:pt>
    <dgm:pt modelId="{344ADCF9-02FF-468D-AC2F-DA33A11B1561}" type="parTrans" cxnId="{11D1CE46-AC57-4DAA-B8A6-4281E7DDA5A4}">
      <dgm:prSet/>
      <dgm:spPr/>
      <dgm:t>
        <a:bodyPr/>
        <a:lstStyle/>
        <a:p>
          <a:endParaRPr lang="pt-PT"/>
        </a:p>
      </dgm:t>
    </dgm:pt>
    <dgm:pt modelId="{DA3C9F38-75FD-46A4-B646-3001AD8AD304}" type="sibTrans" cxnId="{11D1CE46-AC57-4DAA-B8A6-4281E7DDA5A4}">
      <dgm:prSet/>
      <dgm:spPr/>
      <dgm:t>
        <a:bodyPr/>
        <a:lstStyle/>
        <a:p>
          <a:endParaRPr lang="pt-PT"/>
        </a:p>
      </dgm:t>
    </dgm:pt>
    <dgm:pt modelId="{B6211356-EBC0-457E-9C81-BDA034A17D7A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Carbonatos </a:t>
          </a:r>
        </a:p>
      </dgm:t>
    </dgm:pt>
    <dgm:pt modelId="{824902D8-B8EC-4719-853D-1A96861F75C2}" type="parTrans" cxnId="{AA9F60D6-6FD1-47E9-99CE-196D25680E93}">
      <dgm:prSet/>
      <dgm:spPr/>
      <dgm:t>
        <a:bodyPr/>
        <a:lstStyle/>
        <a:p>
          <a:endParaRPr lang="pt-PT"/>
        </a:p>
      </dgm:t>
    </dgm:pt>
    <dgm:pt modelId="{9E6EE79E-7A5F-4374-A4F1-6CA0311E65BF}" type="sibTrans" cxnId="{AA9F60D6-6FD1-47E9-99CE-196D25680E93}">
      <dgm:prSet/>
      <dgm:spPr/>
      <dgm:t>
        <a:bodyPr/>
        <a:lstStyle/>
        <a:p>
          <a:endParaRPr lang="pt-PT"/>
        </a:p>
      </dgm:t>
    </dgm:pt>
    <dgm:pt modelId="{F22106FA-A43F-4537-B86C-EFB8AFD4C644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Fósforo </a:t>
          </a:r>
        </a:p>
      </dgm:t>
    </dgm:pt>
    <dgm:pt modelId="{E82A6581-F558-4D3F-8C1A-2467158BFB49}" type="parTrans" cxnId="{BA241D0E-5A25-41AC-807F-21B5913B1296}">
      <dgm:prSet/>
      <dgm:spPr/>
      <dgm:t>
        <a:bodyPr/>
        <a:lstStyle/>
        <a:p>
          <a:endParaRPr lang="pt-PT"/>
        </a:p>
      </dgm:t>
    </dgm:pt>
    <dgm:pt modelId="{CB4EF087-69F1-4DE9-BC27-27B0238DF656}" type="sibTrans" cxnId="{BA241D0E-5A25-41AC-807F-21B5913B1296}">
      <dgm:prSet/>
      <dgm:spPr/>
      <dgm:t>
        <a:bodyPr/>
        <a:lstStyle/>
        <a:p>
          <a:endParaRPr lang="pt-PT"/>
        </a:p>
      </dgm:t>
    </dgm:pt>
    <dgm:pt modelId="{14D5CD31-6CD8-4BF5-A3A5-25BC0BE97C81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Potássio  </a:t>
          </a:r>
        </a:p>
      </dgm:t>
    </dgm:pt>
    <dgm:pt modelId="{E964CAC6-FC23-4630-BD89-F78870B34966}" type="parTrans" cxnId="{2C28880D-16E5-4CD8-865F-0253A7E79377}">
      <dgm:prSet/>
      <dgm:spPr/>
      <dgm:t>
        <a:bodyPr/>
        <a:lstStyle/>
        <a:p>
          <a:endParaRPr lang="pt-PT"/>
        </a:p>
      </dgm:t>
    </dgm:pt>
    <dgm:pt modelId="{22AFB913-2B72-4EC6-ACB3-6664ABE99121}" type="sibTrans" cxnId="{2C28880D-16E5-4CD8-865F-0253A7E79377}">
      <dgm:prSet/>
      <dgm:spPr/>
      <dgm:t>
        <a:bodyPr/>
        <a:lstStyle/>
        <a:p>
          <a:endParaRPr lang="pt-PT"/>
        </a:p>
      </dgm:t>
    </dgm:pt>
    <dgm:pt modelId="{0A5A8759-4CC8-44EA-ADC6-8AF78562E0FE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Cálcio  </a:t>
          </a:r>
        </a:p>
      </dgm:t>
    </dgm:pt>
    <dgm:pt modelId="{D33103B9-64F6-44D0-B6DF-93C1CB092274}" type="parTrans" cxnId="{B03DEDAA-B03D-42F3-93FC-5CF6E9F8724C}">
      <dgm:prSet/>
      <dgm:spPr/>
      <dgm:t>
        <a:bodyPr/>
        <a:lstStyle/>
        <a:p>
          <a:endParaRPr lang="pt-PT"/>
        </a:p>
      </dgm:t>
    </dgm:pt>
    <dgm:pt modelId="{BC41E5CD-725D-4999-8126-922BB43D52A6}" type="sibTrans" cxnId="{B03DEDAA-B03D-42F3-93FC-5CF6E9F8724C}">
      <dgm:prSet/>
      <dgm:spPr/>
      <dgm:t>
        <a:bodyPr/>
        <a:lstStyle/>
        <a:p>
          <a:endParaRPr lang="pt-PT"/>
        </a:p>
      </dgm:t>
    </dgm:pt>
    <dgm:pt modelId="{A55261D0-0125-40B9-990A-FC77131500C2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Magnésio </a:t>
          </a:r>
        </a:p>
      </dgm:t>
    </dgm:pt>
    <dgm:pt modelId="{2F099881-5140-455D-A410-456CA2ABD423}" type="parTrans" cxnId="{016A49B3-A919-46B3-8A89-56B028898043}">
      <dgm:prSet/>
      <dgm:spPr/>
      <dgm:t>
        <a:bodyPr/>
        <a:lstStyle/>
        <a:p>
          <a:endParaRPr lang="pt-PT"/>
        </a:p>
      </dgm:t>
    </dgm:pt>
    <dgm:pt modelId="{A5336C19-509A-4AD8-AB22-3E5F22BCFF5E}" type="sibTrans" cxnId="{016A49B3-A919-46B3-8A89-56B028898043}">
      <dgm:prSet/>
      <dgm:spPr/>
      <dgm:t>
        <a:bodyPr/>
        <a:lstStyle/>
        <a:p>
          <a:endParaRPr lang="pt-PT"/>
        </a:p>
      </dgm:t>
    </dgm:pt>
    <dgm:pt modelId="{BADE1C22-1060-46FC-8723-6D9B7E9D2EF8}">
      <dgm:prSet/>
      <dgm:spPr/>
      <dgm:t>
        <a:bodyPr/>
        <a:lstStyle/>
        <a:p>
          <a:pPr>
            <a:lnSpc>
              <a:spcPct val="100000"/>
            </a:lnSpc>
          </a:pPr>
          <a:r>
            <a:rPr lang="pt-PT" dirty="0"/>
            <a:t>Capacidade de troca catiónica</a:t>
          </a:r>
        </a:p>
      </dgm:t>
    </dgm:pt>
    <dgm:pt modelId="{D6FEE581-56C4-4347-84B0-7A8D64C4285A}" type="parTrans" cxnId="{72156213-4C0A-467F-81F2-1983D6CEB434}">
      <dgm:prSet/>
      <dgm:spPr/>
      <dgm:t>
        <a:bodyPr/>
        <a:lstStyle/>
        <a:p>
          <a:endParaRPr lang="pt-PT"/>
        </a:p>
      </dgm:t>
    </dgm:pt>
    <dgm:pt modelId="{D716CA7D-25C0-4DF7-A0CF-F19C0BEA15A2}" type="sibTrans" cxnId="{72156213-4C0A-467F-81F2-1983D6CEB434}">
      <dgm:prSet/>
      <dgm:spPr/>
      <dgm:t>
        <a:bodyPr/>
        <a:lstStyle/>
        <a:p>
          <a:endParaRPr lang="pt-PT"/>
        </a:p>
      </dgm:t>
    </dgm:pt>
    <dgm:pt modelId="{E8F73B02-DE0E-4AC2-BFF2-65DC204B5B9E}" type="pres">
      <dgm:prSet presAssocID="{4EF23B5B-E096-43CB-9025-4C5662AED8DD}" presName="root" presStyleCnt="0">
        <dgm:presLayoutVars>
          <dgm:dir/>
          <dgm:resizeHandles val="exact"/>
        </dgm:presLayoutVars>
      </dgm:prSet>
      <dgm:spPr/>
    </dgm:pt>
    <dgm:pt modelId="{9F58029F-54DF-4AC8-93EA-021BAF7F6234}" type="pres">
      <dgm:prSet presAssocID="{7E408DB6-D02D-42DF-906D-FF1FF658095F}" presName="compNode" presStyleCnt="0"/>
      <dgm:spPr/>
    </dgm:pt>
    <dgm:pt modelId="{63422250-63A0-4ACF-B71C-6650B3F4B4B9}" type="pres">
      <dgm:prSet presAssocID="{7E408DB6-D02D-42DF-906D-FF1FF658095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aker"/>
        </a:ext>
      </dgm:extLst>
    </dgm:pt>
    <dgm:pt modelId="{DD6808B0-E08B-4E6F-B4EC-0E8948B39C49}" type="pres">
      <dgm:prSet presAssocID="{7E408DB6-D02D-42DF-906D-FF1FF658095F}" presName="iconSpace" presStyleCnt="0"/>
      <dgm:spPr/>
    </dgm:pt>
    <dgm:pt modelId="{F8AA36E9-2239-4787-BFB0-135D033648F9}" type="pres">
      <dgm:prSet presAssocID="{7E408DB6-D02D-42DF-906D-FF1FF658095F}" presName="parTx" presStyleLbl="revTx" presStyleIdx="0" presStyleCnt="6">
        <dgm:presLayoutVars>
          <dgm:chMax val="0"/>
          <dgm:chPref val="0"/>
        </dgm:presLayoutVars>
      </dgm:prSet>
      <dgm:spPr/>
    </dgm:pt>
    <dgm:pt modelId="{B40ADCC9-2D05-48BE-B82A-D5452D8D3074}" type="pres">
      <dgm:prSet presAssocID="{7E408DB6-D02D-42DF-906D-FF1FF658095F}" presName="txSpace" presStyleCnt="0"/>
      <dgm:spPr/>
    </dgm:pt>
    <dgm:pt modelId="{BF6A6A70-15AD-4E1B-9DD5-E7E081BDAF53}" type="pres">
      <dgm:prSet presAssocID="{7E408DB6-D02D-42DF-906D-FF1FF658095F}" presName="desTx" presStyleLbl="revTx" presStyleIdx="1" presStyleCnt="6">
        <dgm:presLayoutVars/>
      </dgm:prSet>
      <dgm:spPr/>
    </dgm:pt>
    <dgm:pt modelId="{7B41ABCF-CC52-4946-BAAF-2D6C25D653FC}" type="pres">
      <dgm:prSet presAssocID="{AFDB91F5-9A18-4658-A498-C17E147CEFBC}" presName="sibTrans" presStyleCnt="0"/>
      <dgm:spPr/>
    </dgm:pt>
    <dgm:pt modelId="{693B4E42-6D5C-4037-969D-662DB31F1A1E}" type="pres">
      <dgm:prSet presAssocID="{A3F40DE7-533C-4360-A39F-9016C639D93A}" presName="compNode" presStyleCnt="0"/>
      <dgm:spPr/>
    </dgm:pt>
    <dgm:pt modelId="{16248BFD-3B1F-4543-BD21-F80846F70638}" type="pres">
      <dgm:prSet presAssocID="{A3F40DE7-533C-4360-A39F-9016C639D93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EBA689CD-972D-4A3C-A1AB-B3B90C9E2FD7}" type="pres">
      <dgm:prSet presAssocID="{A3F40DE7-533C-4360-A39F-9016C639D93A}" presName="iconSpace" presStyleCnt="0"/>
      <dgm:spPr/>
    </dgm:pt>
    <dgm:pt modelId="{8758C118-DC5E-44A0-B9D7-7F3DFFF955A4}" type="pres">
      <dgm:prSet presAssocID="{A3F40DE7-533C-4360-A39F-9016C639D93A}" presName="parTx" presStyleLbl="revTx" presStyleIdx="2" presStyleCnt="6">
        <dgm:presLayoutVars>
          <dgm:chMax val="0"/>
          <dgm:chPref val="0"/>
        </dgm:presLayoutVars>
      </dgm:prSet>
      <dgm:spPr/>
    </dgm:pt>
    <dgm:pt modelId="{C3660074-4B14-4C59-9A9F-0D2B9A6D1F2C}" type="pres">
      <dgm:prSet presAssocID="{A3F40DE7-533C-4360-A39F-9016C639D93A}" presName="txSpace" presStyleCnt="0"/>
      <dgm:spPr/>
    </dgm:pt>
    <dgm:pt modelId="{3D894A7D-1E57-408E-A193-4374323D411D}" type="pres">
      <dgm:prSet presAssocID="{A3F40DE7-533C-4360-A39F-9016C639D93A}" presName="desTx" presStyleLbl="revTx" presStyleIdx="3" presStyleCnt="6">
        <dgm:presLayoutVars/>
      </dgm:prSet>
      <dgm:spPr/>
    </dgm:pt>
    <dgm:pt modelId="{01BE7F36-8495-4EA3-82BC-53128E1E602A}" type="pres">
      <dgm:prSet presAssocID="{E7333DDD-ADFD-47DD-9C07-F1DFB9CC3721}" presName="sibTrans" presStyleCnt="0"/>
      <dgm:spPr/>
    </dgm:pt>
    <dgm:pt modelId="{D0A39824-2801-4543-99CA-DBA8FD53578F}" type="pres">
      <dgm:prSet presAssocID="{17A42EB3-F595-471A-AF56-7423CEDD9D22}" presName="compNode" presStyleCnt="0"/>
      <dgm:spPr/>
    </dgm:pt>
    <dgm:pt modelId="{6E1701CD-732D-4C9E-9B37-ABC354CF43E5}" type="pres">
      <dgm:prSet presAssocID="{17A42EB3-F595-471A-AF56-7423CEDD9D2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4E4C1D5-1BF8-42B5-9FF6-64081939E6F0}" type="pres">
      <dgm:prSet presAssocID="{17A42EB3-F595-471A-AF56-7423CEDD9D22}" presName="iconSpace" presStyleCnt="0"/>
      <dgm:spPr/>
    </dgm:pt>
    <dgm:pt modelId="{25A6A8CC-F396-4EEE-B353-C7A5D8296BAC}" type="pres">
      <dgm:prSet presAssocID="{17A42EB3-F595-471A-AF56-7423CEDD9D22}" presName="parTx" presStyleLbl="revTx" presStyleIdx="4" presStyleCnt="6">
        <dgm:presLayoutVars>
          <dgm:chMax val="0"/>
          <dgm:chPref val="0"/>
        </dgm:presLayoutVars>
      </dgm:prSet>
      <dgm:spPr/>
    </dgm:pt>
    <dgm:pt modelId="{27B629D2-2341-4B58-BADB-9581B23BD32A}" type="pres">
      <dgm:prSet presAssocID="{17A42EB3-F595-471A-AF56-7423CEDD9D22}" presName="txSpace" presStyleCnt="0"/>
      <dgm:spPr/>
    </dgm:pt>
    <dgm:pt modelId="{FC2A25C4-BA50-4C19-B231-F1C7C6999677}" type="pres">
      <dgm:prSet presAssocID="{17A42EB3-F595-471A-AF56-7423CEDD9D22}" presName="desTx" presStyleLbl="revTx" presStyleIdx="5" presStyleCnt="6">
        <dgm:presLayoutVars/>
      </dgm:prSet>
      <dgm:spPr/>
    </dgm:pt>
  </dgm:ptLst>
  <dgm:cxnLst>
    <dgm:cxn modelId="{E4775A02-3E65-4ED3-89B3-3F2949DAAAFB}" type="presOf" srcId="{D370F24D-00D9-45A7-B2E4-3318C782CCAD}" destId="{FC2A25C4-BA50-4C19-B231-F1C7C6999677}" srcOrd="0" destOrd="3" presId="urn:microsoft.com/office/officeart/2018/5/layout/CenteredIconLabelDescriptionList"/>
    <dgm:cxn modelId="{01E4FF07-6343-46E4-9728-255A3205AA6C}" srcId="{4EF23B5B-E096-43CB-9025-4C5662AED8DD}" destId="{A3F40DE7-533C-4360-A39F-9016C639D93A}" srcOrd="1" destOrd="0" parTransId="{A3A71632-0186-460C-B85A-48D81E110B74}" sibTransId="{E7333DDD-ADFD-47DD-9C07-F1DFB9CC3721}"/>
    <dgm:cxn modelId="{A620770B-C5E9-42D3-914F-BCC150CA99C1}" type="presOf" srcId="{7F85E959-D8DA-4374-BA02-9D516620E006}" destId="{3D894A7D-1E57-408E-A193-4374323D411D}" srcOrd="0" destOrd="2" presId="urn:microsoft.com/office/officeart/2018/5/layout/CenteredIconLabelDescriptionList"/>
    <dgm:cxn modelId="{2C28880D-16E5-4CD8-865F-0253A7E79377}" srcId="{17A42EB3-F595-471A-AF56-7423CEDD9D22}" destId="{14D5CD31-6CD8-4BF5-A3A5-25BC0BE97C81}" srcOrd="7" destOrd="0" parTransId="{E964CAC6-FC23-4630-BD89-F78870B34966}" sibTransId="{22AFB913-2B72-4EC6-ACB3-6664ABE99121}"/>
    <dgm:cxn modelId="{BA241D0E-5A25-41AC-807F-21B5913B1296}" srcId="{17A42EB3-F595-471A-AF56-7423CEDD9D22}" destId="{F22106FA-A43F-4537-B86C-EFB8AFD4C644}" srcOrd="6" destOrd="0" parTransId="{E82A6581-F558-4D3F-8C1A-2467158BFB49}" sibTransId="{CB4EF087-69F1-4DE9-BC27-27B0238DF656}"/>
    <dgm:cxn modelId="{75DEDC12-6CA6-4AA6-8C44-B78B55C89FB0}" type="presOf" srcId="{1B16AF3D-6296-418A-8696-CD0563B7D340}" destId="{3D894A7D-1E57-408E-A193-4374323D411D}" srcOrd="0" destOrd="5" presId="urn:microsoft.com/office/officeart/2018/5/layout/CenteredIconLabelDescriptionList"/>
    <dgm:cxn modelId="{72156213-4C0A-467F-81F2-1983D6CEB434}" srcId="{17A42EB3-F595-471A-AF56-7423CEDD9D22}" destId="{BADE1C22-1060-46FC-8723-6D9B7E9D2EF8}" srcOrd="10" destOrd="0" parTransId="{D6FEE581-56C4-4347-84B0-7A8D64C4285A}" sibTransId="{D716CA7D-25C0-4DF7-A0CF-F19C0BEA15A2}"/>
    <dgm:cxn modelId="{6C0ABB19-6E9F-42E7-AB50-AC94E2E85940}" srcId="{A3F40DE7-533C-4360-A39F-9016C639D93A}" destId="{47135207-E702-4FBE-8F5C-EA7B731A2A61}" srcOrd="6" destOrd="0" parTransId="{55B8DFD5-FE82-486A-9CD0-1BE7C36316BB}" sibTransId="{1FECF361-0AC3-4E03-892B-B72FBD7B1816}"/>
    <dgm:cxn modelId="{6001D31A-B12A-4A1F-9141-18173AB36CB5}" srcId="{A3F40DE7-533C-4360-A39F-9016C639D93A}" destId="{1B16AF3D-6296-418A-8696-CD0563B7D340}" srcOrd="5" destOrd="0" parTransId="{F5422F76-2FED-483F-BEFF-7C7CD7985817}" sibTransId="{467B8A52-BCC6-49FF-B88D-0681E096292D}"/>
    <dgm:cxn modelId="{98C47629-6BAD-4CEC-9486-E9E0EC26F8C2}" type="presOf" srcId="{51E3211F-877D-4297-AA27-A800846CE18F}" destId="{BF6A6A70-15AD-4E1B-9DD5-E7E081BDAF53}" srcOrd="0" destOrd="6" presId="urn:microsoft.com/office/officeart/2018/5/layout/CenteredIconLabelDescriptionList"/>
    <dgm:cxn modelId="{E24D8030-1767-4587-9255-04641482266D}" type="presOf" srcId="{DD762E5E-0698-4082-A10F-F63A23AFF590}" destId="{FC2A25C4-BA50-4C19-B231-F1C7C6999677}" srcOrd="0" destOrd="2" presId="urn:microsoft.com/office/officeart/2018/5/layout/CenteredIconLabelDescriptionList"/>
    <dgm:cxn modelId="{C37CBE34-0DA8-4FBF-BA09-8A1A6FBFC1E3}" srcId="{7E408DB6-D02D-42DF-906D-FF1FF658095F}" destId="{ECE90219-9BE0-4680-BF01-686F9AD5DDA8}" srcOrd="5" destOrd="0" parTransId="{3551CB37-C93E-4CFA-86DF-FB69E2CA772D}" sibTransId="{F849EEA4-0196-468E-A875-CBEF337605BE}"/>
    <dgm:cxn modelId="{8223553D-340A-428B-BE00-06407B79D074}" type="presOf" srcId="{A3F40DE7-533C-4360-A39F-9016C639D93A}" destId="{8758C118-DC5E-44A0-B9D7-7F3DFFF955A4}" srcOrd="0" destOrd="0" presId="urn:microsoft.com/office/officeart/2018/5/layout/CenteredIconLabelDescriptionList"/>
    <dgm:cxn modelId="{86E3775C-F6ED-41AA-BB1F-A4B4907EF3E2}" type="presOf" srcId="{4EF23B5B-E096-43CB-9025-4C5662AED8DD}" destId="{E8F73B02-DE0E-4AC2-BFF2-65DC204B5B9E}" srcOrd="0" destOrd="0" presId="urn:microsoft.com/office/officeart/2018/5/layout/CenteredIconLabelDescriptionList"/>
    <dgm:cxn modelId="{936B945E-75A1-49F3-8B47-24939E0634D0}" srcId="{A3F40DE7-533C-4360-A39F-9016C639D93A}" destId="{9728EA4E-D1B3-4CFF-A80E-B831567EFDCF}" srcOrd="1" destOrd="0" parTransId="{699490D3-474B-4800-A961-B1197157D764}" sibTransId="{68C1B059-1C63-4FE0-A22F-6E3CB8C80D76}"/>
    <dgm:cxn modelId="{F0234E61-859E-4FB9-8773-A27A325AADD2}" type="presOf" srcId="{2B4E1D98-DB3F-4D33-8639-9A3716F6EB54}" destId="{3D894A7D-1E57-408E-A193-4374323D411D}" srcOrd="0" destOrd="7" presId="urn:microsoft.com/office/officeart/2018/5/layout/CenteredIconLabelDescriptionList"/>
    <dgm:cxn modelId="{207E4562-FE04-4B53-AA71-E1349E0233BE}" type="presOf" srcId="{9728EA4E-D1B3-4CFF-A80E-B831567EFDCF}" destId="{3D894A7D-1E57-408E-A193-4374323D411D}" srcOrd="0" destOrd="1" presId="urn:microsoft.com/office/officeart/2018/5/layout/CenteredIconLabelDescriptionList"/>
    <dgm:cxn modelId="{46A86543-91E0-44C6-8ADE-6F95F3CFED73}" type="presOf" srcId="{ECE90219-9BE0-4680-BF01-686F9AD5DDA8}" destId="{BF6A6A70-15AD-4E1B-9DD5-E7E081BDAF53}" srcOrd="0" destOrd="5" presId="urn:microsoft.com/office/officeart/2018/5/layout/CenteredIconLabelDescriptionList"/>
    <dgm:cxn modelId="{11D1CE46-AC57-4DAA-B8A6-4281E7DDA5A4}" srcId="{17A42EB3-F595-471A-AF56-7423CEDD9D22}" destId="{A1A6A269-DE56-43DB-84EE-5D44835CC568}" srcOrd="4" destOrd="0" parTransId="{344ADCF9-02FF-468D-AC2F-DA33A11B1561}" sibTransId="{DA3C9F38-75FD-46A4-B646-3001AD8AD304}"/>
    <dgm:cxn modelId="{15616D6C-35C3-4CA0-8B4D-EE5691E9B9EA}" type="presOf" srcId="{14D5CD31-6CD8-4BF5-A3A5-25BC0BE97C81}" destId="{FC2A25C4-BA50-4C19-B231-F1C7C6999677}" srcOrd="0" destOrd="7" presId="urn:microsoft.com/office/officeart/2018/5/layout/CenteredIconLabelDescriptionList"/>
    <dgm:cxn modelId="{66FFB46D-C0C1-46DC-BE9F-1475F7CA9DC0}" type="presOf" srcId="{25EBADAC-C9FE-4AB7-AEAB-200602C4BA53}" destId="{BF6A6A70-15AD-4E1B-9DD5-E7E081BDAF53}" srcOrd="0" destOrd="3" presId="urn:microsoft.com/office/officeart/2018/5/layout/CenteredIconLabelDescriptionList"/>
    <dgm:cxn modelId="{D336434E-247B-432B-9B27-FCB368F047FE}" type="presOf" srcId="{0A5A8759-4CC8-44EA-ADC6-8AF78562E0FE}" destId="{FC2A25C4-BA50-4C19-B231-F1C7C6999677}" srcOrd="0" destOrd="8" presId="urn:microsoft.com/office/officeart/2018/5/layout/CenteredIconLabelDescriptionList"/>
    <dgm:cxn modelId="{E0F4CD52-1839-4CB4-9AFB-AA74C1772604}" type="presOf" srcId="{B6211356-EBC0-457E-9C81-BDA034A17D7A}" destId="{FC2A25C4-BA50-4C19-B231-F1C7C6999677}" srcOrd="0" destOrd="5" presId="urn:microsoft.com/office/officeart/2018/5/layout/CenteredIconLabelDescriptionList"/>
    <dgm:cxn modelId="{D2748176-A650-4C68-8118-168B3E95528D}" srcId="{A3F40DE7-533C-4360-A39F-9016C639D93A}" destId="{645DE753-C0B2-43BB-87F7-E144A2ABE313}" srcOrd="3" destOrd="0" parTransId="{00C45D84-D858-4342-969D-2CEBC59EB74D}" sibTransId="{BFB5D458-BEE6-4EEB-A42E-559FFFC654FA}"/>
    <dgm:cxn modelId="{7EB5C857-6DAF-49C2-B137-337A57DA50A1}" type="presOf" srcId="{A5EA7787-D74C-4613-8ECD-236D504830E1}" destId="{BF6A6A70-15AD-4E1B-9DD5-E7E081BDAF53}" srcOrd="0" destOrd="4" presId="urn:microsoft.com/office/officeart/2018/5/layout/CenteredIconLabelDescriptionList"/>
    <dgm:cxn modelId="{DC219D58-B9ED-4E40-AAF7-A94FD659EB3F}" type="presOf" srcId="{47135207-E702-4FBE-8F5C-EA7B731A2A61}" destId="{3D894A7D-1E57-408E-A193-4374323D411D}" srcOrd="0" destOrd="6" presId="urn:microsoft.com/office/officeart/2018/5/layout/CenteredIconLabelDescriptionList"/>
    <dgm:cxn modelId="{3C218659-E50A-4E58-BE44-EE591F448530}" type="presOf" srcId="{7E408DB6-D02D-42DF-906D-FF1FF658095F}" destId="{F8AA36E9-2239-4787-BFB0-135D033648F9}" srcOrd="0" destOrd="0" presId="urn:microsoft.com/office/officeart/2018/5/layout/CenteredIconLabelDescriptionList"/>
    <dgm:cxn modelId="{C5E89E5A-7745-48FB-966C-3FA1EF0DE478}" srcId="{17A42EB3-F595-471A-AF56-7423CEDD9D22}" destId="{C1754B5B-160A-4D35-A8F4-4DA49A60628B}" srcOrd="0" destOrd="0" parTransId="{AD4B5FF5-6012-4CB9-B3FC-17E0C13E9686}" sibTransId="{FF0F9385-293C-4137-A59B-1CC427F49395}"/>
    <dgm:cxn modelId="{E9C1BC5A-109D-48E1-B421-EAEF4B39FB52}" type="presOf" srcId="{A55261D0-0125-40B9-990A-FC77131500C2}" destId="{FC2A25C4-BA50-4C19-B231-F1C7C6999677}" srcOrd="0" destOrd="9" presId="urn:microsoft.com/office/officeart/2018/5/layout/CenteredIconLabelDescriptionList"/>
    <dgm:cxn modelId="{08C8757D-D11F-4D4C-8CF8-3281062753ED}" srcId="{A3F40DE7-533C-4360-A39F-9016C639D93A}" destId="{E7DF1A68-DDB4-4EFF-8281-AF3C165C0CEA}" srcOrd="0" destOrd="0" parTransId="{61EC4C40-B9E1-4C6B-B35B-FDC19F523E63}" sibTransId="{77D4D73F-7FBB-44BA-8F92-5E82B78AAF72}"/>
    <dgm:cxn modelId="{4BF5ED85-259D-4BAC-BC9D-B33215524527}" srcId="{A3F40DE7-533C-4360-A39F-9016C639D93A}" destId="{7F85E959-D8DA-4374-BA02-9D516620E006}" srcOrd="2" destOrd="0" parTransId="{4DCEE4EE-1128-4CF5-A668-39EDEFB41EC8}" sibTransId="{79A29BBD-6D47-4F19-A786-17A02E04AB9A}"/>
    <dgm:cxn modelId="{208A438A-FD4A-487F-8818-7DAF523D3F0D}" srcId="{4EF23B5B-E096-43CB-9025-4C5662AED8DD}" destId="{7E408DB6-D02D-42DF-906D-FF1FF658095F}" srcOrd="0" destOrd="0" parTransId="{F2BAB01B-0BF1-4060-8635-85D5A86C67FA}" sibTransId="{AFDB91F5-9A18-4658-A498-C17E147CEFBC}"/>
    <dgm:cxn modelId="{FA594793-3042-4FFC-BD9F-4118F030FB22}" type="presOf" srcId="{E7DF1A68-DDB4-4EFF-8281-AF3C165C0CEA}" destId="{3D894A7D-1E57-408E-A193-4374323D411D}" srcOrd="0" destOrd="0" presId="urn:microsoft.com/office/officeart/2018/5/layout/CenteredIconLabelDescriptionList"/>
    <dgm:cxn modelId="{130ECB93-08AB-4AD0-A969-E8774F782749}" srcId="{17A42EB3-F595-471A-AF56-7423CEDD9D22}" destId="{8924F864-2736-4706-B953-FCEBFB771EC8}" srcOrd="11" destOrd="0" parTransId="{7EAE9A53-798C-4711-9FF9-798488516953}" sibTransId="{6D98E30F-EF47-4CF5-973E-FB891584A3F9}"/>
    <dgm:cxn modelId="{C0C37E94-E8A7-4203-A73F-BB682DA42946}" type="presOf" srcId="{D6AC2B39-6BA3-4A3B-9095-DD7937144261}" destId="{BF6A6A70-15AD-4E1B-9DD5-E7E081BDAF53}" srcOrd="0" destOrd="2" presId="urn:microsoft.com/office/officeart/2018/5/layout/CenteredIconLabelDescriptionList"/>
    <dgm:cxn modelId="{68F5E69A-58EE-4409-B739-7AEC46629322}" type="presOf" srcId="{17A42EB3-F595-471A-AF56-7423CEDD9D22}" destId="{25A6A8CC-F396-4EEE-B353-C7A5D8296BAC}" srcOrd="0" destOrd="0" presId="urn:microsoft.com/office/officeart/2018/5/layout/CenteredIconLabelDescriptionList"/>
    <dgm:cxn modelId="{51A2D79C-FF1F-4D84-8AA9-8684D0594B43}" srcId="{A3F40DE7-533C-4360-A39F-9016C639D93A}" destId="{17A96B61-2991-4F5A-A423-F51B216CE0C7}" srcOrd="4" destOrd="0" parTransId="{850CD7DF-6F13-4220-A886-6C65EDF495EC}" sibTransId="{A3F229E1-FEA1-4D9A-B9CE-FFE09EF00FB5}"/>
    <dgm:cxn modelId="{E317939F-B061-44F8-A5DC-5B677BF5C07B}" type="presOf" srcId="{17A96B61-2991-4F5A-A423-F51B216CE0C7}" destId="{3D894A7D-1E57-408E-A193-4374323D411D}" srcOrd="0" destOrd="4" presId="urn:microsoft.com/office/officeart/2018/5/layout/CenteredIconLabelDescriptionList"/>
    <dgm:cxn modelId="{4898F39F-DA3D-42A9-8A3C-8630F6532F0C}" srcId="{17A42EB3-F595-471A-AF56-7423CEDD9D22}" destId="{DD762E5E-0698-4082-A10F-F63A23AFF590}" srcOrd="2" destOrd="0" parTransId="{E0AAD8BC-C991-4E67-84FA-EE6E11EE16E2}" sibTransId="{BAC0FBE3-EBF5-4662-8905-38CB6A626CCB}"/>
    <dgm:cxn modelId="{E5BCACA0-7440-4554-B54C-F5B03819C326}" type="presOf" srcId="{BADE1C22-1060-46FC-8723-6D9B7E9D2EF8}" destId="{FC2A25C4-BA50-4C19-B231-F1C7C6999677}" srcOrd="0" destOrd="10" presId="urn:microsoft.com/office/officeart/2018/5/layout/CenteredIconLabelDescriptionList"/>
    <dgm:cxn modelId="{D6206DA5-0504-4670-AAED-72F005681B8A}" srcId="{7E408DB6-D02D-42DF-906D-FF1FF658095F}" destId="{A457F9BA-9929-4A34-935E-1710571BE631}" srcOrd="1" destOrd="0" parTransId="{EC1B13C6-6DAD-4F2F-B267-DD9D20ECC4A5}" sibTransId="{AB9F1157-5D36-4E79-AC73-9E1C5FFA9ADF}"/>
    <dgm:cxn modelId="{B03DEDAA-B03D-42F3-93FC-5CF6E9F8724C}" srcId="{17A42EB3-F595-471A-AF56-7423CEDD9D22}" destId="{0A5A8759-4CC8-44EA-ADC6-8AF78562E0FE}" srcOrd="8" destOrd="0" parTransId="{D33103B9-64F6-44D0-B6DF-93C1CB092274}" sibTransId="{BC41E5CD-725D-4999-8126-922BB43D52A6}"/>
    <dgm:cxn modelId="{F6C32DAD-7B88-433C-84D5-A94B19B30DC1}" srcId="{4EF23B5B-E096-43CB-9025-4C5662AED8DD}" destId="{17A42EB3-F595-471A-AF56-7423CEDD9D22}" srcOrd="2" destOrd="0" parTransId="{4A3DE699-9491-44DD-9B8B-3761F4A0066C}" sibTransId="{D9D91E10-ED74-49E8-BD88-EEA6291C24D3}"/>
    <dgm:cxn modelId="{A7B90FB0-0E99-4F4E-8174-9ACB8BAD5EED}" srcId="{A3F40DE7-533C-4360-A39F-9016C639D93A}" destId="{2B4E1D98-DB3F-4D33-8639-9A3716F6EB54}" srcOrd="7" destOrd="0" parTransId="{282BC3AC-F8B2-4AAC-982B-4099D3274854}" sibTransId="{E6092BE1-532C-473D-A828-685FA4271A1B}"/>
    <dgm:cxn modelId="{016A49B3-A919-46B3-8A89-56B028898043}" srcId="{17A42EB3-F595-471A-AF56-7423CEDD9D22}" destId="{A55261D0-0125-40B9-990A-FC77131500C2}" srcOrd="9" destOrd="0" parTransId="{2F099881-5140-455D-A410-456CA2ABD423}" sibTransId="{A5336C19-509A-4AD8-AB22-3E5F22BCFF5E}"/>
    <dgm:cxn modelId="{BCF28FB4-7D31-4180-B79F-BAE77F36884E}" srcId="{7E408DB6-D02D-42DF-906D-FF1FF658095F}" destId="{51E3211F-877D-4297-AA27-A800846CE18F}" srcOrd="6" destOrd="0" parTransId="{5C6FCD54-A4B1-4CCD-8A1D-B9E32C5B9C84}" sibTransId="{8EE104A6-BB24-4C95-820B-9F6C9B2C2104}"/>
    <dgm:cxn modelId="{A51F2EB5-37EF-4F84-90DA-0910A18EEB58}" type="presOf" srcId="{91EC122F-3C67-4A01-BD7D-C19C7A6BED3D}" destId="{FC2A25C4-BA50-4C19-B231-F1C7C6999677}" srcOrd="0" destOrd="1" presId="urn:microsoft.com/office/officeart/2018/5/layout/CenteredIconLabelDescriptionList"/>
    <dgm:cxn modelId="{FB2211B8-888D-4CE2-B377-93B81118BAAD}" type="presOf" srcId="{A457F9BA-9929-4A34-935E-1710571BE631}" destId="{BF6A6A70-15AD-4E1B-9DD5-E7E081BDAF53}" srcOrd="0" destOrd="1" presId="urn:microsoft.com/office/officeart/2018/5/layout/CenteredIconLabelDescriptionList"/>
    <dgm:cxn modelId="{CB8D12BA-D1A8-4A2F-9BBC-73F34D50FF8B}" srcId="{7E408DB6-D02D-42DF-906D-FF1FF658095F}" destId="{A5EA7787-D74C-4613-8ECD-236D504830E1}" srcOrd="4" destOrd="0" parTransId="{EA3D4B62-6F16-444C-AEAD-08954142D0FB}" sibTransId="{85061CCC-8D89-4D09-9313-405940D519C6}"/>
    <dgm:cxn modelId="{736BFEBF-4025-452B-9D1C-B7EC097ABF43}" type="presOf" srcId="{2C1590D2-D63B-4B65-A4F6-B04A63396173}" destId="{3D894A7D-1E57-408E-A193-4374323D411D}" srcOrd="0" destOrd="8" presId="urn:microsoft.com/office/officeart/2018/5/layout/CenteredIconLabelDescriptionList"/>
    <dgm:cxn modelId="{94D79CC2-0E39-44E2-878A-DA0BAB7E1D27}" srcId="{7E408DB6-D02D-42DF-906D-FF1FF658095F}" destId="{9453494D-AEF9-42DC-B301-4A8A1D25A30D}" srcOrd="0" destOrd="0" parTransId="{34C77481-C46C-46D0-83EE-FD57E3374083}" sibTransId="{BF981D08-6470-4CA1-9096-E6B70281BDA7}"/>
    <dgm:cxn modelId="{8CA1B3C2-7338-4472-8E8F-90FC0CD95AA8}" srcId="{7E408DB6-D02D-42DF-906D-FF1FF658095F}" destId="{25EBADAC-C9FE-4AB7-AEAB-200602C4BA53}" srcOrd="3" destOrd="0" parTransId="{64FA57F2-6F3C-4778-881E-FC1661783C2D}" sibTransId="{5969D527-2B34-4D22-B86F-21559B27335B}"/>
    <dgm:cxn modelId="{5A8662C5-1DE4-4551-A91B-547ACF5312C7}" srcId="{17A42EB3-F595-471A-AF56-7423CEDD9D22}" destId="{91EC122F-3C67-4A01-BD7D-C19C7A6BED3D}" srcOrd="1" destOrd="0" parTransId="{3CBF6BD9-B472-4FBE-BA3A-5448E55A87D6}" sibTransId="{3CA0501A-1341-4871-933B-5633F5FFB9B0}"/>
    <dgm:cxn modelId="{D84351C8-268B-4467-9545-DDA645BA6289}" type="presOf" srcId="{8924F864-2736-4706-B953-FCEBFB771EC8}" destId="{FC2A25C4-BA50-4C19-B231-F1C7C6999677}" srcOrd="0" destOrd="11" presId="urn:microsoft.com/office/officeart/2018/5/layout/CenteredIconLabelDescriptionList"/>
    <dgm:cxn modelId="{9DE00BCF-0CE0-402A-BEBD-A3C2CAF9E8A9}" srcId="{7E408DB6-D02D-42DF-906D-FF1FF658095F}" destId="{D6AC2B39-6BA3-4A3B-9095-DD7937144261}" srcOrd="2" destOrd="0" parTransId="{9E2F9019-D3D8-460C-ADD9-7B99F873FF3C}" sibTransId="{25D34031-DB9D-4654-A964-1005CB588D6D}"/>
    <dgm:cxn modelId="{4634B3D1-B80D-425E-807D-EBA056450E3F}" srcId="{A3F40DE7-533C-4360-A39F-9016C639D93A}" destId="{2C1590D2-D63B-4B65-A4F6-B04A63396173}" srcOrd="8" destOrd="0" parTransId="{EDFA9F70-46C0-46B0-A990-E4CEC645757B}" sibTransId="{46ECC753-C3DB-4711-A97E-DAD07741FA39}"/>
    <dgm:cxn modelId="{58E16DD5-8C5D-420F-AA8E-2FAAD4B98C31}" type="presOf" srcId="{A1A6A269-DE56-43DB-84EE-5D44835CC568}" destId="{FC2A25C4-BA50-4C19-B231-F1C7C6999677}" srcOrd="0" destOrd="4" presId="urn:microsoft.com/office/officeart/2018/5/layout/CenteredIconLabelDescriptionList"/>
    <dgm:cxn modelId="{AA9F60D6-6FD1-47E9-99CE-196D25680E93}" srcId="{17A42EB3-F595-471A-AF56-7423CEDD9D22}" destId="{B6211356-EBC0-457E-9C81-BDA034A17D7A}" srcOrd="5" destOrd="0" parTransId="{824902D8-B8EC-4719-853D-1A96861F75C2}" sibTransId="{9E6EE79E-7A5F-4374-A4F1-6CA0311E65BF}"/>
    <dgm:cxn modelId="{11B3F8E7-2A9F-4B47-AEDB-7D02EA2DE966}" type="presOf" srcId="{645DE753-C0B2-43BB-87F7-E144A2ABE313}" destId="{3D894A7D-1E57-408E-A193-4374323D411D}" srcOrd="0" destOrd="3" presId="urn:microsoft.com/office/officeart/2018/5/layout/CenteredIconLabelDescriptionList"/>
    <dgm:cxn modelId="{594F04EF-5349-423F-BD03-A753A7CC106E}" srcId="{17A42EB3-F595-471A-AF56-7423CEDD9D22}" destId="{D370F24D-00D9-45A7-B2E4-3318C782CCAD}" srcOrd="3" destOrd="0" parTransId="{CE960C1E-7036-4A74-AD29-B121DD692B46}" sibTransId="{253E7CDB-8A5C-4161-90B0-15547A2773A5}"/>
    <dgm:cxn modelId="{FA14E3F4-3D4A-44FA-88FC-6EA674922E7E}" type="presOf" srcId="{F22106FA-A43F-4537-B86C-EFB8AFD4C644}" destId="{FC2A25C4-BA50-4C19-B231-F1C7C6999677}" srcOrd="0" destOrd="6" presId="urn:microsoft.com/office/officeart/2018/5/layout/CenteredIconLabelDescriptionList"/>
    <dgm:cxn modelId="{FDA7C4FA-5E1A-44EC-94E7-9C5C6D6E997C}" type="presOf" srcId="{C1754B5B-160A-4D35-A8F4-4DA49A60628B}" destId="{FC2A25C4-BA50-4C19-B231-F1C7C6999677}" srcOrd="0" destOrd="0" presId="urn:microsoft.com/office/officeart/2018/5/layout/CenteredIconLabelDescriptionList"/>
    <dgm:cxn modelId="{96C1DEFE-4611-48EF-BAD8-070561070DD6}" type="presOf" srcId="{9453494D-AEF9-42DC-B301-4A8A1D25A30D}" destId="{BF6A6A70-15AD-4E1B-9DD5-E7E081BDAF53}" srcOrd="0" destOrd="0" presId="urn:microsoft.com/office/officeart/2018/5/layout/CenteredIconLabelDescriptionList"/>
    <dgm:cxn modelId="{6D865B94-3953-4B83-8657-A3C8750D50D7}" type="presParOf" srcId="{E8F73B02-DE0E-4AC2-BFF2-65DC204B5B9E}" destId="{9F58029F-54DF-4AC8-93EA-021BAF7F6234}" srcOrd="0" destOrd="0" presId="urn:microsoft.com/office/officeart/2018/5/layout/CenteredIconLabelDescriptionList"/>
    <dgm:cxn modelId="{1F0CF44F-C974-4FDB-88FA-41B23288D7F3}" type="presParOf" srcId="{9F58029F-54DF-4AC8-93EA-021BAF7F6234}" destId="{63422250-63A0-4ACF-B71C-6650B3F4B4B9}" srcOrd="0" destOrd="0" presId="urn:microsoft.com/office/officeart/2018/5/layout/CenteredIconLabelDescriptionList"/>
    <dgm:cxn modelId="{D59C419E-BB09-4F59-B968-28D5F5B4846D}" type="presParOf" srcId="{9F58029F-54DF-4AC8-93EA-021BAF7F6234}" destId="{DD6808B0-E08B-4E6F-B4EC-0E8948B39C49}" srcOrd="1" destOrd="0" presId="urn:microsoft.com/office/officeart/2018/5/layout/CenteredIconLabelDescriptionList"/>
    <dgm:cxn modelId="{DB30E7ED-084D-4EC6-B91A-1FA631DFF31B}" type="presParOf" srcId="{9F58029F-54DF-4AC8-93EA-021BAF7F6234}" destId="{F8AA36E9-2239-4787-BFB0-135D033648F9}" srcOrd="2" destOrd="0" presId="urn:microsoft.com/office/officeart/2018/5/layout/CenteredIconLabelDescriptionList"/>
    <dgm:cxn modelId="{B0625CEE-8A7D-45E5-B29F-DCA99448A5EE}" type="presParOf" srcId="{9F58029F-54DF-4AC8-93EA-021BAF7F6234}" destId="{B40ADCC9-2D05-48BE-B82A-D5452D8D3074}" srcOrd="3" destOrd="0" presId="urn:microsoft.com/office/officeart/2018/5/layout/CenteredIconLabelDescriptionList"/>
    <dgm:cxn modelId="{224A37BD-ADCE-4D19-BE3F-B7DE483D5AED}" type="presParOf" srcId="{9F58029F-54DF-4AC8-93EA-021BAF7F6234}" destId="{BF6A6A70-15AD-4E1B-9DD5-E7E081BDAF53}" srcOrd="4" destOrd="0" presId="urn:microsoft.com/office/officeart/2018/5/layout/CenteredIconLabelDescriptionList"/>
    <dgm:cxn modelId="{4AC693BD-4400-4FA6-8FFE-A5ACB7BAA42F}" type="presParOf" srcId="{E8F73B02-DE0E-4AC2-BFF2-65DC204B5B9E}" destId="{7B41ABCF-CC52-4946-BAAF-2D6C25D653FC}" srcOrd="1" destOrd="0" presId="urn:microsoft.com/office/officeart/2018/5/layout/CenteredIconLabelDescriptionList"/>
    <dgm:cxn modelId="{3758C3FC-AD92-40CE-9DDF-B271E2E2BBDB}" type="presParOf" srcId="{E8F73B02-DE0E-4AC2-BFF2-65DC204B5B9E}" destId="{693B4E42-6D5C-4037-969D-662DB31F1A1E}" srcOrd="2" destOrd="0" presId="urn:microsoft.com/office/officeart/2018/5/layout/CenteredIconLabelDescriptionList"/>
    <dgm:cxn modelId="{A74FBECA-2E06-4968-9241-4F000F516E3F}" type="presParOf" srcId="{693B4E42-6D5C-4037-969D-662DB31F1A1E}" destId="{16248BFD-3B1F-4543-BD21-F80846F70638}" srcOrd="0" destOrd="0" presId="urn:microsoft.com/office/officeart/2018/5/layout/CenteredIconLabelDescriptionList"/>
    <dgm:cxn modelId="{7D8C8BA8-4370-48AF-A481-2B06C2CF792C}" type="presParOf" srcId="{693B4E42-6D5C-4037-969D-662DB31F1A1E}" destId="{EBA689CD-972D-4A3C-A1AB-B3B90C9E2FD7}" srcOrd="1" destOrd="0" presId="urn:microsoft.com/office/officeart/2018/5/layout/CenteredIconLabelDescriptionList"/>
    <dgm:cxn modelId="{9CDF8168-FC6B-48F4-8B72-A54B718EEE26}" type="presParOf" srcId="{693B4E42-6D5C-4037-969D-662DB31F1A1E}" destId="{8758C118-DC5E-44A0-B9D7-7F3DFFF955A4}" srcOrd="2" destOrd="0" presId="urn:microsoft.com/office/officeart/2018/5/layout/CenteredIconLabelDescriptionList"/>
    <dgm:cxn modelId="{2D540A21-E005-4D28-95D6-6E4879CED4B4}" type="presParOf" srcId="{693B4E42-6D5C-4037-969D-662DB31F1A1E}" destId="{C3660074-4B14-4C59-9A9F-0D2B9A6D1F2C}" srcOrd="3" destOrd="0" presId="urn:microsoft.com/office/officeart/2018/5/layout/CenteredIconLabelDescriptionList"/>
    <dgm:cxn modelId="{A1E9CD10-D7B1-4E0C-88AB-659DD2E825BA}" type="presParOf" srcId="{693B4E42-6D5C-4037-969D-662DB31F1A1E}" destId="{3D894A7D-1E57-408E-A193-4374323D411D}" srcOrd="4" destOrd="0" presId="urn:microsoft.com/office/officeart/2018/5/layout/CenteredIconLabelDescriptionList"/>
    <dgm:cxn modelId="{C41D042E-B46C-414D-9C55-91FE7AA5B843}" type="presParOf" srcId="{E8F73B02-DE0E-4AC2-BFF2-65DC204B5B9E}" destId="{01BE7F36-8495-4EA3-82BC-53128E1E602A}" srcOrd="3" destOrd="0" presId="urn:microsoft.com/office/officeart/2018/5/layout/CenteredIconLabelDescriptionList"/>
    <dgm:cxn modelId="{C29F4497-E84C-4A98-8B85-66E27B723AEA}" type="presParOf" srcId="{E8F73B02-DE0E-4AC2-BFF2-65DC204B5B9E}" destId="{D0A39824-2801-4543-99CA-DBA8FD53578F}" srcOrd="4" destOrd="0" presId="urn:microsoft.com/office/officeart/2018/5/layout/CenteredIconLabelDescriptionList"/>
    <dgm:cxn modelId="{04343C73-0F16-4E1E-8390-7DC3031A14DE}" type="presParOf" srcId="{D0A39824-2801-4543-99CA-DBA8FD53578F}" destId="{6E1701CD-732D-4C9E-9B37-ABC354CF43E5}" srcOrd="0" destOrd="0" presId="urn:microsoft.com/office/officeart/2018/5/layout/CenteredIconLabelDescriptionList"/>
    <dgm:cxn modelId="{B4700A65-1FD3-439C-9541-B0750C83575F}" type="presParOf" srcId="{D0A39824-2801-4543-99CA-DBA8FD53578F}" destId="{74E4C1D5-1BF8-42B5-9FF6-64081939E6F0}" srcOrd="1" destOrd="0" presId="urn:microsoft.com/office/officeart/2018/5/layout/CenteredIconLabelDescriptionList"/>
    <dgm:cxn modelId="{407F7378-50A1-40A2-A6E8-DDC703D3F78A}" type="presParOf" srcId="{D0A39824-2801-4543-99CA-DBA8FD53578F}" destId="{25A6A8CC-F396-4EEE-B353-C7A5D8296BAC}" srcOrd="2" destOrd="0" presId="urn:microsoft.com/office/officeart/2018/5/layout/CenteredIconLabelDescriptionList"/>
    <dgm:cxn modelId="{DEF7AEA9-C212-4C90-B6B7-B6B2326886D6}" type="presParOf" srcId="{D0A39824-2801-4543-99CA-DBA8FD53578F}" destId="{27B629D2-2341-4B58-BADB-9581B23BD32A}" srcOrd="3" destOrd="0" presId="urn:microsoft.com/office/officeart/2018/5/layout/CenteredIconLabelDescriptionList"/>
    <dgm:cxn modelId="{8F31472D-A6D2-4DBE-AAB1-EF9913F7DAC1}" type="presParOf" srcId="{D0A39824-2801-4543-99CA-DBA8FD53578F}" destId="{FC2A25C4-BA50-4C19-B231-F1C7C6999677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22250-63A0-4ACF-B71C-6650B3F4B4B9}">
      <dsp:nvSpPr>
        <dsp:cNvPr id="0" name=""/>
        <dsp:cNvSpPr/>
      </dsp:nvSpPr>
      <dsp:spPr>
        <a:xfrm>
          <a:off x="379460" y="90147"/>
          <a:ext cx="400840" cy="3825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AA36E9-2239-4787-BFB0-135D033648F9}">
      <dsp:nvSpPr>
        <dsp:cNvPr id="0" name=""/>
        <dsp:cNvSpPr/>
      </dsp:nvSpPr>
      <dsp:spPr>
        <a:xfrm>
          <a:off x="7250" y="631860"/>
          <a:ext cx="1145259" cy="200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SUMÁRIA </a:t>
          </a:r>
        </a:p>
      </dsp:txBody>
      <dsp:txXfrm>
        <a:off x="7250" y="631860"/>
        <a:ext cx="1145259" cy="200031"/>
      </dsp:txXfrm>
    </dsp:sp>
    <dsp:sp modelId="{BF6A6A70-15AD-4E1B-9DD5-E7E081BDAF53}">
      <dsp:nvSpPr>
        <dsp:cNvPr id="0" name=""/>
        <dsp:cNvSpPr/>
      </dsp:nvSpPr>
      <dsp:spPr>
        <a:xfrm>
          <a:off x="7250" y="905901"/>
          <a:ext cx="1145259" cy="2884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Textura do terreno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Necessidades de cal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Carbonatos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Matéria orgânica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Fosforo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Potássio </a:t>
          </a:r>
        </a:p>
      </dsp:txBody>
      <dsp:txXfrm>
        <a:off x="7250" y="905901"/>
        <a:ext cx="1145259" cy="2884724"/>
      </dsp:txXfrm>
    </dsp:sp>
    <dsp:sp modelId="{16248BFD-3B1F-4543-BD21-F80846F70638}">
      <dsp:nvSpPr>
        <dsp:cNvPr id="0" name=""/>
        <dsp:cNvSpPr/>
      </dsp:nvSpPr>
      <dsp:spPr>
        <a:xfrm>
          <a:off x="1725140" y="90147"/>
          <a:ext cx="400840" cy="3825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8C118-DC5E-44A0-B9D7-7F3DFFF955A4}">
      <dsp:nvSpPr>
        <dsp:cNvPr id="0" name=""/>
        <dsp:cNvSpPr/>
      </dsp:nvSpPr>
      <dsp:spPr>
        <a:xfrm>
          <a:off x="1352931" y="631860"/>
          <a:ext cx="1145259" cy="200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t-PT" sz="1400" kern="1200"/>
            <a:t>INTERMEDIA</a:t>
          </a:r>
          <a:endParaRPr lang="en-US" sz="1400" kern="1200"/>
        </a:p>
      </dsp:txBody>
      <dsp:txXfrm>
        <a:off x="1352931" y="631860"/>
        <a:ext cx="1145259" cy="200031"/>
      </dsp:txXfrm>
    </dsp:sp>
    <dsp:sp modelId="{3D894A7D-1E57-408E-A193-4374323D411D}">
      <dsp:nvSpPr>
        <dsp:cNvPr id="0" name=""/>
        <dsp:cNvSpPr/>
      </dsp:nvSpPr>
      <dsp:spPr>
        <a:xfrm>
          <a:off x="1352931" y="905901"/>
          <a:ext cx="1145259" cy="2884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Textura do terreno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Necessidades de cal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Carbonatos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Matéria orgânica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Fósforo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Potássio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Cálcio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Magnésio </a:t>
          </a:r>
        </a:p>
      </dsp:txBody>
      <dsp:txXfrm>
        <a:off x="1352931" y="905901"/>
        <a:ext cx="1145259" cy="2884724"/>
      </dsp:txXfrm>
    </dsp:sp>
    <dsp:sp modelId="{6E1701CD-732D-4C9E-9B37-ABC354CF43E5}">
      <dsp:nvSpPr>
        <dsp:cNvPr id="0" name=""/>
        <dsp:cNvSpPr/>
      </dsp:nvSpPr>
      <dsp:spPr>
        <a:xfrm>
          <a:off x="3070820" y="90147"/>
          <a:ext cx="400840" cy="3825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6A8CC-F396-4EEE-B353-C7A5D8296BAC}">
      <dsp:nvSpPr>
        <dsp:cNvPr id="0" name=""/>
        <dsp:cNvSpPr/>
      </dsp:nvSpPr>
      <dsp:spPr>
        <a:xfrm>
          <a:off x="2698611" y="631860"/>
          <a:ext cx="1145259" cy="200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AVANÇADA</a:t>
          </a:r>
        </a:p>
      </dsp:txBody>
      <dsp:txXfrm>
        <a:off x="2698611" y="631860"/>
        <a:ext cx="1145259" cy="200031"/>
      </dsp:txXfrm>
    </dsp:sp>
    <dsp:sp modelId="{FC2A25C4-BA50-4C19-B231-F1C7C6999677}">
      <dsp:nvSpPr>
        <dsp:cNvPr id="0" name=""/>
        <dsp:cNvSpPr/>
      </dsp:nvSpPr>
      <dsp:spPr>
        <a:xfrm>
          <a:off x="2698611" y="905901"/>
          <a:ext cx="1145259" cy="2884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Textura do terreno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Necessidades de cal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Necessidades de cal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Carbonatos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Fósforo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Potássio 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Cálcio 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Magnésio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Capacidade de troca catiónica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100" kern="1200" dirty="0"/>
            <a:t>Micronutrientes </a:t>
          </a:r>
        </a:p>
      </dsp:txBody>
      <dsp:txXfrm>
        <a:off x="2698611" y="905901"/>
        <a:ext cx="1145259" cy="2884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1188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536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9500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9637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 com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8967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355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4046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664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6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17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16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62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1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75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59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719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F0A42-8545-4A4A-A489-DD2E83E2F5EE}" type="datetimeFigureOut">
              <a:rPr lang="pt-PT" smtClean="0"/>
              <a:t>09-05-2019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D211E4-EF65-4A80-9613-CD5BCE76AA2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279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sultado de imagem para analises do solo">
            <a:extLst>
              <a:ext uri="{FF2B5EF4-FFF2-40B4-BE49-F238E27FC236}">
                <a16:creationId xmlns:a16="http://schemas.microsoft.com/office/drawing/2014/main" id="{E8E72284-C0A7-442C-97E7-79D718605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319" y="1200652"/>
            <a:ext cx="7610525" cy="390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6EA483CE-D2A3-4C29-8775-48977E95A831}"/>
              </a:ext>
            </a:extLst>
          </p:cNvPr>
          <p:cNvSpPr txBox="1"/>
          <p:nvPr/>
        </p:nvSpPr>
        <p:spPr>
          <a:xfrm>
            <a:off x="163187" y="5259528"/>
            <a:ext cx="120288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/>
              <a:t>Curso: </a:t>
            </a:r>
            <a:r>
              <a:rPr lang="pt-PT" dirty="0"/>
              <a:t>Curso Técnico Superior Profissional em Agricultura Biológica</a:t>
            </a:r>
            <a:r>
              <a:rPr lang="pt-PT" b="1" dirty="0"/>
              <a:t> </a:t>
            </a:r>
          </a:p>
          <a:p>
            <a:r>
              <a:rPr lang="pt-PT" b="1" dirty="0"/>
              <a:t>Ano curricular: </a:t>
            </a:r>
            <a:r>
              <a:rPr lang="pt-PT" dirty="0"/>
              <a:t>1º Semestre: 2º </a:t>
            </a:r>
            <a:endParaRPr lang="pt-PT" b="1" dirty="0"/>
          </a:p>
          <a:p>
            <a:r>
              <a:rPr lang="pt-PT" b="1" dirty="0"/>
              <a:t>Trabalho realizado por: </a:t>
            </a:r>
            <a:r>
              <a:rPr lang="pt-PT" dirty="0"/>
              <a:t>Hugo Martins nº3527</a:t>
            </a:r>
            <a:endParaRPr lang="pt-PT" b="1" dirty="0"/>
          </a:p>
          <a:p>
            <a:r>
              <a:rPr lang="pt-PT" b="1" dirty="0"/>
              <a:t>Unidade curricular</a:t>
            </a:r>
            <a:r>
              <a:rPr lang="pt-PT" dirty="0"/>
              <a:t>: NUTRIÇÃO VEGETAL</a:t>
            </a:r>
          </a:p>
          <a:p>
            <a:r>
              <a:rPr lang="pt-PT" b="1" dirty="0"/>
              <a:t>Docente que leciona</a:t>
            </a:r>
            <a:r>
              <a:rPr lang="pt-PT" dirty="0"/>
              <a:t>: Vítor Miguel do Amaral Figueiredo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2224783-3B8D-46B6-B760-03C430986586}"/>
              </a:ext>
            </a:extLst>
          </p:cNvPr>
          <p:cNvSpPr/>
          <p:nvPr/>
        </p:nvSpPr>
        <p:spPr>
          <a:xfrm>
            <a:off x="1033057" y="121144"/>
            <a:ext cx="78557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200" b="1" dirty="0"/>
              <a:t>Instituto Superior Politécnico de Viseu </a:t>
            </a:r>
          </a:p>
          <a:p>
            <a:pPr algn="ctr"/>
            <a:r>
              <a:rPr lang="pt-PT" sz="3200" b="1" dirty="0"/>
              <a:t>Escola Superior Agrária</a:t>
            </a:r>
          </a:p>
          <a:p>
            <a:pPr algn="ctr"/>
            <a:endParaRPr lang="pt-PT" sz="3600" b="1" dirty="0"/>
          </a:p>
        </p:txBody>
      </p:sp>
      <p:pic>
        <p:nvPicPr>
          <p:cNvPr id="1026" name="Picture 2" descr="Resultado de imagem para esav">
            <a:extLst>
              <a:ext uri="{FF2B5EF4-FFF2-40B4-BE49-F238E27FC236}">
                <a16:creationId xmlns:a16="http://schemas.microsoft.com/office/drawing/2014/main" id="{6FFBF9C1-FAAC-4B5B-ACCB-592878209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368" y="121144"/>
            <a:ext cx="1509149" cy="155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3A7497DD-A017-4405-9DEC-B6E575209049}"/>
              </a:ext>
            </a:extLst>
          </p:cNvPr>
          <p:cNvSpPr/>
          <p:nvPr/>
        </p:nvSpPr>
        <p:spPr>
          <a:xfrm>
            <a:off x="334297" y="261019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DB7AE7D-A59D-422D-9244-5287B580E0D2}"/>
              </a:ext>
            </a:extLst>
          </p:cNvPr>
          <p:cNvSpPr txBox="1"/>
          <p:nvPr/>
        </p:nvSpPr>
        <p:spPr>
          <a:xfrm>
            <a:off x="1420837" y="2210088"/>
            <a:ext cx="2447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/>
              <a:t>ANÁLISES DO SOLO</a:t>
            </a:r>
          </a:p>
        </p:txBody>
      </p:sp>
    </p:spTree>
    <p:extLst>
      <p:ext uri="{BB962C8B-B14F-4D97-AF65-F5344CB8AC3E}">
        <p14:creationId xmlns:p14="http://schemas.microsoft.com/office/powerpoint/2010/main" val="1405923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2FED02C-18F4-4492-9BE0-909E6CE4E3F2}"/>
              </a:ext>
            </a:extLst>
          </p:cNvPr>
          <p:cNvSpPr txBox="1"/>
          <p:nvPr/>
        </p:nvSpPr>
        <p:spPr>
          <a:xfrm>
            <a:off x="718751" y="2500143"/>
            <a:ext cx="4469748" cy="2369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sz="2000" dirty="0"/>
              <a:t>As </a:t>
            </a:r>
            <a:r>
              <a:rPr lang="en-US" sz="2000" dirty="0" err="1"/>
              <a:t>análises</a:t>
            </a:r>
            <a:r>
              <a:rPr lang="en-US" sz="2000" dirty="0"/>
              <a:t> </a:t>
            </a:r>
            <a:r>
              <a:rPr lang="en-US" sz="2000" dirty="0" err="1"/>
              <a:t>dão-nos</a:t>
            </a:r>
            <a:r>
              <a:rPr lang="en-US" sz="2000" dirty="0"/>
              <a:t> a </a:t>
            </a:r>
            <a:r>
              <a:rPr lang="en-US" sz="2000" dirty="0" err="1"/>
              <a:t>conhecer</a:t>
            </a:r>
            <a:r>
              <a:rPr lang="en-US" sz="2000" dirty="0"/>
              <a:t> </a:t>
            </a:r>
            <a:r>
              <a:rPr lang="en-US" sz="2000" b="1" dirty="0" err="1"/>
              <a:t>caraterísticas</a:t>
            </a:r>
            <a:r>
              <a:rPr lang="en-US" sz="2000" b="1" dirty="0"/>
              <a:t> </a:t>
            </a:r>
            <a:r>
              <a:rPr lang="en-US" sz="2000" b="1" dirty="0" err="1"/>
              <a:t>físicas</a:t>
            </a:r>
            <a:r>
              <a:rPr lang="en-US" sz="2000" b="1" dirty="0"/>
              <a:t> </a:t>
            </a:r>
            <a:r>
              <a:rPr lang="en-US" sz="2000" b="1" dirty="0" err="1"/>
              <a:t>como</a:t>
            </a:r>
            <a:r>
              <a:rPr lang="en-US" sz="2000" b="1" dirty="0"/>
              <a:t> </a:t>
            </a:r>
            <a:r>
              <a:rPr lang="en-US" sz="2000" b="1" dirty="0" err="1"/>
              <a:t>químicas</a:t>
            </a:r>
            <a:r>
              <a:rPr lang="en-US" sz="2000" dirty="0"/>
              <a:t> do solo. Que </a:t>
            </a:r>
            <a:r>
              <a:rPr lang="en-US" sz="2000" dirty="0" err="1"/>
              <a:t>ajudam</a:t>
            </a:r>
            <a:r>
              <a:rPr lang="en-US" sz="2000" dirty="0"/>
              <a:t> a </a:t>
            </a:r>
            <a:r>
              <a:rPr lang="en-US" sz="2000" dirty="0" err="1"/>
              <a:t>determinar</a:t>
            </a:r>
            <a:r>
              <a:rPr lang="en-US" sz="2000" dirty="0"/>
              <a:t> a </a:t>
            </a:r>
            <a:r>
              <a:rPr lang="en-US" sz="2000" dirty="0" err="1"/>
              <a:t>fertilidade</a:t>
            </a:r>
            <a:r>
              <a:rPr lang="en-US" sz="2000" dirty="0"/>
              <a:t> do solo que </a:t>
            </a:r>
            <a:r>
              <a:rPr lang="en-US" sz="2000" dirty="0" err="1"/>
              <a:t>ajudam</a:t>
            </a:r>
            <a:r>
              <a:rPr lang="en-US" sz="2000" dirty="0"/>
              <a:t> a </a:t>
            </a:r>
            <a:r>
              <a:rPr lang="en-US" sz="2000" dirty="0" err="1"/>
              <a:t>fazer</a:t>
            </a:r>
            <a:r>
              <a:rPr lang="en-US" sz="2000" dirty="0"/>
              <a:t> um </a:t>
            </a:r>
            <a:r>
              <a:rPr lang="en-US" sz="2000" dirty="0" err="1"/>
              <a:t>plano</a:t>
            </a:r>
            <a:r>
              <a:rPr lang="en-US" sz="2000" dirty="0"/>
              <a:t> de </a:t>
            </a:r>
            <a:r>
              <a:rPr lang="en-US" sz="2000" dirty="0" err="1"/>
              <a:t>fertilização</a:t>
            </a:r>
            <a:r>
              <a:rPr lang="en-US" sz="2000" dirty="0"/>
              <a:t> e </a:t>
            </a:r>
            <a:r>
              <a:rPr lang="en-US" sz="2000" dirty="0" err="1"/>
              <a:t>correção</a:t>
            </a:r>
            <a:r>
              <a:rPr lang="en-US" sz="2000" dirty="0"/>
              <a:t> o </a:t>
            </a:r>
            <a:r>
              <a:rPr lang="en-US" sz="2000" dirty="0" err="1"/>
              <a:t>mais</a:t>
            </a:r>
            <a:r>
              <a:rPr lang="en-US" sz="2000" dirty="0"/>
              <a:t> </a:t>
            </a:r>
            <a:r>
              <a:rPr lang="en-US" sz="2000" dirty="0" err="1"/>
              <a:t>correto</a:t>
            </a:r>
            <a:r>
              <a:rPr lang="en-US" sz="2000" dirty="0"/>
              <a:t> </a:t>
            </a:r>
            <a:r>
              <a:rPr lang="en-US" sz="2000" dirty="0" err="1"/>
              <a:t>possível</a:t>
            </a:r>
            <a:r>
              <a:rPr lang="en-US" sz="2000" dirty="0"/>
              <a:t>. </a:t>
            </a:r>
            <a:endParaRPr lang="en-US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8D779B3-E76F-4BC3-B851-F4871EB14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871" y="2001450"/>
            <a:ext cx="6171907" cy="34716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D973D9F-D1AE-4AB4-905C-3B74740A2CE6}"/>
              </a:ext>
            </a:extLst>
          </p:cNvPr>
          <p:cNvSpPr txBox="1"/>
          <p:nvPr/>
        </p:nvSpPr>
        <p:spPr>
          <a:xfrm>
            <a:off x="303222" y="1739837"/>
            <a:ext cx="5438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/>
              <a:t>Importância de uma análise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CA4C4D6-1AB9-404B-A7CC-2E393C73106B}"/>
              </a:ext>
            </a:extLst>
          </p:cNvPr>
          <p:cNvSpPr txBox="1"/>
          <p:nvPr/>
        </p:nvSpPr>
        <p:spPr>
          <a:xfrm>
            <a:off x="4283510" y="546753"/>
            <a:ext cx="4248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b="1" dirty="0">
                <a:solidFill>
                  <a:schemeClr val="accent1"/>
                </a:solidFill>
              </a:rPr>
              <a:t>ANÁLISES</a:t>
            </a:r>
            <a:endParaRPr lang="pt-PT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63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378CD84-DC7A-47F4-B5C6-7A5C5B09E5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948" r="-2" b="5165"/>
          <a:stretch/>
        </p:blipFill>
        <p:spPr>
          <a:xfrm>
            <a:off x="4269854" y="-1"/>
            <a:ext cx="7922146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FC87D31-80AE-42E4-9298-0CB2BB9DF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/>
          </a:bodyPr>
          <a:lstStyle/>
          <a:p>
            <a:r>
              <a:rPr lang="pt-PT"/>
              <a:t>TIPOS DE ANÁLISES </a:t>
            </a:r>
          </a:p>
        </p:txBody>
      </p:sp>
      <p:graphicFrame>
        <p:nvGraphicFramePr>
          <p:cNvPr id="43" name="Marcador de Posição de Conteúdo 2">
            <a:extLst>
              <a:ext uri="{FF2B5EF4-FFF2-40B4-BE49-F238E27FC236}">
                <a16:creationId xmlns:a16="http://schemas.microsoft.com/office/drawing/2014/main" id="{30CDC55D-31B3-4376-97A2-39DCFF3BB9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644374"/>
              </p:ext>
            </p:extLst>
          </p:nvPr>
        </p:nvGraphicFramePr>
        <p:xfrm>
          <a:off x="677334" y="2160589"/>
          <a:ext cx="3851122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6773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812A83-7FC0-4E16-A377-104172BE3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t-PT" dirty="0"/>
              <a:t>A amostra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329F6E9-CB42-413A-8499-C460E20D3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1377" y="1629139"/>
            <a:ext cx="5283289" cy="3832247"/>
          </a:xfrm>
        </p:spPr>
        <p:txBody>
          <a:bodyPr>
            <a:normAutofit fontScale="92500" lnSpcReduction="20000"/>
          </a:bodyPr>
          <a:lstStyle/>
          <a:p>
            <a:r>
              <a:rPr lang="pt-PT" b="1" dirty="0"/>
              <a:t>Considerações importantes a ter em conta aquando da colheita:</a:t>
            </a:r>
          </a:p>
          <a:p>
            <a:pPr>
              <a:buFont typeface="+mj-lt"/>
              <a:buAutoNum type="arabicPeriod"/>
            </a:pPr>
            <a:r>
              <a:rPr lang="pt-PT" sz="1500" dirty="0"/>
              <a:t>Se o terreno não for uniforme deverá ser dividido em parcelas</a:t>
            </a:r>
          </a:p>
          <a:p>
            <a:pPr>
              <a:buFont typeface="+mj-lt"/>
              <a:buAutoNum type="arabicPeriod"/>
            </a:pPr>
            <a:r>
              <a:rPr lang="pt-PT" sz="1500" dirty="0"/>
              <a:t>Percorre-se em ziguezague  cada uma das parcelas e vão.se colhendo ao acaso pelo menos 15 amostras.</a:t>
            </a:r>
          </a:p>
          <a:p>
            <a:pPr>
              <a:buFont typeface="+mj-lt"/>
              <a:buAutoNum type="arabicPeriod"/>
            </a:pPr>
            <a:r>
              <a:rPr lang="pt-PT" sz="1700" dirty="0"/>
              <a:t>Tipos de vegetação semelhantes, ou plano de rotação de culturas;</a:t>
            </a:r>
          </a:p>
          <a:p>
            <a:pPr>
              <a:buFont typeface="+mj-lt"/>
              <a:buAutoNum type="arabicPeriod"/>
            </a:pPr>
            <a:r>
              <a:rPr lang="pt-PT" sz="1700" dirty="0"/>
              <a:t>Tipo, declividade e drenagem do solo;</a:t>
            </a:r>
          </a:p>
          <a:p>
            <a:pPr>
              <a:buFont typeface="+mj-lt"/>
              <a:buAutoNum type="arabicPeriod"/>
            </a:pPr>
            <a:r>
              <a:rPr lang="pt-PT" sz="1700" dirty="0"/>
              <a:t>Áreas com maior rendimento das culturas, que podem apresentar solos mais férteis.</a:t>
            </a:r>
          </a:p>
          <a:p>
            <a:pPr>
              <a:buFont typeface="+mj-lt"/>
              <a:buAutoNum type="arabicPeriod"/>
            </a:pPr>
            <a:r>
              <a:rPr lang="pt-PT" sz="1700" dirty="0"/>
              <a:t>No final misturar bem todas as amostras.</a:t>
            </a:r>
          </a:p>
          <a:p>
            <a:pPr marL="0" indent="0">
              <a:buNone/>
            </a:pPr>
            <a:r>
              <a:rPr lang="pt-PT" sz="1500" b="1" dirty="0"/>
              <a:t>NOTA: </a:t>
            </a:r>
            <a:r>
              <a:rPr lang="pt-PT" sz="1400" dirty="0">
                <a:solidFill>
                  <a:schemeClr val="tx1"/>
                </a:solidFill>
              </a:rPr>
              <a:t>AMOSTRAGEM DO SOLO REALIZADA DEPOIS DA COLHEITA DE VERAO. </a:t>
            </a:r>
          </a:p>
          <a:p>
            <a:endParaRPr lang="pt-PT" sz="1500" dirty="0"/>
          </a:p>
        </p:txBody>
      </p:sp>
      <p:pic>
        <p:nvPicPr>
          <p:cNvPr id="1028" name="Picture 4" descr="Imagem relacionada">
            <a:extLst>
              <a:ext uri="{FF2B5EF4-FFF2-40B4-BE49-F238E27FC236}">
                <a16:creationId xmlns:a16="http://schemas.microsoft.com/office/drawing/2014/main" id="{B11457F6-9A0A-485E-BBF4-0CF42322B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334" y="1625546"/>
            <a:ext cx="5283289" cy="330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347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8907365-927A-442C-8CB8-BF7624F14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4" y="909693"/>
            <a:ext cx="3959608" cy="554345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381D2BB5-7BB9-408E-BEBE-FC9A15F49136}"/>
              </a:ext>
            </a:extLst>
          </p:cNvPr>
          <p:cNvSpPr txBox="1"/>
          <p:nvPr/>
        </p:nvSpPr>
        <p:spPr>
          <a:xfrm>
            <a:off x="4782339" y="0"/>
            <a:ext cx="771215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Alcanena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CTIC – Centro Tecnológico das Indústrias do Couro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Alcochete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AGQ Portugal, Lda.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Almeirim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</a:t>
            </a:r>
            <a:r>
              <a:rPr lang="pt-PT" dirty="0" err="1">
                <a:solidFill>
                  <a:schemeClr val="bg2">
                    <a:lumMod val="25000"/>
                  </a:schemeClr>
                </a:solidFill>
              </a:rPr>
              <a:t>Agroeno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, Prestação de Serviços à Agricultura, Lda.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Beja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Beja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Bragança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Bragança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Castelo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Branco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Castelo Branco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Coimbra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Coimbra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Elvas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Elvas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Évora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Universidade de Évora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Faro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Universidade do Algarve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Guimarães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A2 Análises Químicas, Lda.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Lisboa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Laboratório Químico Agrícola Rebelo da Silva/INIAV, I.P.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Lisboa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Instituto Superior de Agronomia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Madeira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Direção de Serviços de Laboratórios de Investigação </a:t>
            </a:r>
            <a:r>
              <a:rPr lang="pt-PT" dirty="0" err="1">
                <a:solidFill>
                  <a:schemeClr val="bg2">
                    <a:lumMod val="25000"/>
                  </a:schemeClr>
                </a:solidFill>
              </a:rPr>
              <a:t>Agro-alimentares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Montijo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</a:t>
            </a:r>
            <a:r>
              <a:rPr lang="pt-PT" dirty="0" err="1">
                <a:solidFill>
                  <a:schemeClr val="bg2">
                    <a:lumMod val="25000"/>
                  </a:schemeClr>
                </a:solidFill>
              </a:rPr>
              <a:t>Agroleico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Laboratório de Análises Químicas e Bacteriológicas, Lda.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Oeiras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Laboratório de Solos (Oeiras)/INIAV, I.P.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Ponte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de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Lima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Ponte de Lima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Santarém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Escola Superior Agrária de Santarém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Setúbal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CITRI – Centro Integrado de Tratamento de Resíduos Industriais, SA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Terceira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Universidade dos Açores </a:t>
            </a:r>
          </a:p>
          <a:p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Vila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b="1" dirty="0">
                <a:solidFill>
                  <a:schemeClr val="bg2">
                    <a:lumMod val="25000"/>
                  </a:schemeClr>
                </a:solidFill>
              </a:rPr>
              <a:t>Real</a:t>
            </a:r>
            <a:r>
              <a:rPr lang="pt-PT" dirty="0">
                <a:solidFill>
                  <a:schemeClr val="bg2">
                    <a:lumMod val="25000"/>
                  </a:schemeClr>
                </a:solidFill>
              </a:rPr>
              <a:t> – Universidade de Trás-os-Montes e Alto Douro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EEDC9A1-4CD2-45FF-96F6-60BA01D47DE3}"/>
              </a:ext>
            </a:extLst>
          </p:cNvPr>
          <p:cNvSpPr txBox="1"/>
          <p:nvPr/>
        </p:nvSpPr>
        <p:spPr>
          <a:xfrm>
            <a:off x="0" y="201808"/>
            <a:ext cx="4782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accent1"/>
                </a:solidFill>
              </a:rPr>
              <a:t>Localização dos laboratórios de análises de terra em Portugal </a:t>
            </a:r>
          </a:p>
        </p:txBody>
      </p:sp>
    </p:spTree>
    <p:extLst>
      <p:ext uri="{BB962C8B-B14F-4D97-AF65-F5344CB8AC3E}">
        <p14:creationId xmlns:p14="http://schemas.microsoft.com/office/powerpoint/2010/main" val="4250950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35BA4A86-235C-4AAB-B1C6-28B622C22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anchor="ctr">
            <a:normAutofit/>
          </a:bodyPr>
          <a:lstStyle/>
          <a:p>
            <a:r>
              <a:rPr lang="pt-PT">
                <a:solidFill>
                  <a:schemeClr val="tx1">
                    <a:lumMod val="85000"/>
                    <a:lumOff val="15000"/>
                  </a:schemeClr>
                </a:solidFill>
              </a:rPr>
              <a:t>CONCLUSÃO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0F13E8F4-2275-44CA-A4B6-84EB4AF31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1"/>
            <a:ext cx="5511296" cy="5175624"/>
          </a:xfrm>
        </p:spPr>
        <p:txBody>
          <a:bodyPr anchor="ctr">
            <a:normAutofit/>
          </a:bodyPr>
          <a:lstStyle/>
          <a:p>
            <a:r>
              <a:rPr lang="pt-PT">
                <a:solidFill>
                  <a:srgbClr val="FFFFFF"/>
                </a:solidFill>
              </a:rPr>
              <a:t>Uma análise do solo antes a instalação de uma cultura é muito importante, não sendo menos importante fazer analises com a cultura já instalada para se poder tirar o maior rendimento do solo sem o saturar ou desnutrir.</a:t>
            </a:r>
          </a:p>
          <a:p>
            <a:r>
              <a:rPr lang="pt-PT">
                <a:solidFill>
                  <a:srgbClr val="FFFFFF"/>
                </a:solidFill>
              </a:rPr>
              <a:t>De acordo com a especificidade da analise é possível fazer correções o mais rentáveis possível.</a:t>
            </a:r>
          </a:p>
          <a:p>
            <a:pPr marL="0" indent="0">
              <a:buNone/>
            </a:pPr>
            <a:endParaRPr lang="pt-PT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031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455</Words>
  <Application>Microsoft Office PowerPoint</Application>
  <PresentationFormat>Ecrã Panorâmico</PresentationFormat>
  <Paragraphs>77</Paragraphs>
  <Slides>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9" baseType="lpstr">
      <vt:lpstr>Arial</vt:lpstr>
      <vt:lpstr>Wingdings 3</vt:lpstr>
      <vt:lpstr>Faceta</vt:lpstr>
      <vt:lpstr>Apresentação do PowerPoint</vt:lpstr>
      <vt:lpstr>Apresentação do PowerPoint</vt:lpstr>
      <vt:lpstr>TIPOS DE ANÁLISES </vt:lpstr>
      <vt:lpstr>A amostra</vt:lpstr>
      <vt:lpstr>Apresentação do PowerPoint</vt:lpstr>
      <vt:lpstr>CONCLUSÃO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Hugo David Santos Martins</dc:creator>
  <cp:lastModifiedBy>Hugo David Santos Martins</cp:lastModifiedBy>
  <cp:revision>1</cp:revision>
  <dcterms:created xsi:type="dcterms:W3CDTF">2019-05-07T17:58:22Z</dcterms:created>
  <dcterms:modified xsi:type="dcterms:W3CDTF">2019-05-09T14:38:41Z</dcterms:modified>
</cp:coreProperties>
</file>