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Lst>
  <p:sldIdLst>
    <p:sldId id="256" r:id="rId2"/>
    <p:sldId id="257" r:id="rId3"/>
    <p:sldId id="258" r:id="rId4"/>
    <p:sldId id="264" r:id="rId5"/>
    <p:sldId id="259" r:id="rId6"/>
    <p:sldId id="261" r:id="rId7"/>
    <p:sldId id="262" r:id="rId8"/>
    <p:sldId id="263" r:id="rId9"/>
    <p:sldId id="265" r:id="rId10"/>
    <p:sldId id="266"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3" autoAdjust="0"/>
    <p:restoredTop sz="94660"/>
  </p:normalViewPr>
  <p:slideViewPr>
    <p:cSldViewPr snapToGrid="0">
      <p:cViewPr varScale="1">
        <p:scale>
          <a:sx n="72" d="100"/>
          <a:sy n="72"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4" Type="http://schemas.openxmlformats.org/officeDocument/2006/relationships/image" Target="../media/image5.svg"/></Relationships>
</file>

<file path=ppt/diagrams/_rels/drawing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4" Type="http://schemas.openxmlformats.org/officeDocument/2006/relationships/image" Target="../media/image5.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4DBE6E3E-E0B8-4A6E-BB53-4537854DE791}"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1E12FC98-C43C-4AD4-9649-9817060DBD12}">
      <dgm:prSet/>
      <dgm:spPr/>
      <dgm:t>
        <a:bodyPr/>
        <a:lstStyle/>
        <a:p>
          <a:r>
            <a:rPr lang="pt-PT"/>
            <a:t>A </a:t>
          </a:r>
          <a:r>
            <a:rPr lang="pt-PT" b="1"/>
            <a:t>rega</a:t>
          </a:r>
          <a:r>
            <a:rPr lang="pt-PT"/>
            <a:t> pode ser definida como a aplicação artificial de água ao solo com o objetivo de fornecer humidade às plantas cultivadas e melhorar as condições em que as mesmas vegetam.</a:t>
          </a:r>
          <a:endParaRPr lang="en-US"/>
        </a:p>
      </dgm:t>
    </dgm:pt>
    <dgm:pt modelId="{5EAF8B41-B521-438A-8BEA-7A434EA1114B}" type="parTrans" cxnId="{E90A1441-C235-4A0D-91B2-8BCB33CDDBCA}">
      <dgm:prSet/>
      <dgm:spPr/>
      <dgm:t>
        <a:bodyPr/>
        <a:lstStyle/>
        <a:p>
          <a:endParaRPr lang="en-US"/>
        </a:p>
      </dgm:t>
    </dgm:pt>
    <dgm:pt modelId="{4CE20E6F-388C-4655-B969-DDDCABBD9A7B}" type="sibTrans" cxnId="{E90A1441-C235-4A0D-91B2-8BCB33CDDBCA}">
      <dgm:prSet/>
      <dgm:spPr/>
      <dgm:t>
        <a:bodyPr/>
        <a:lstStyle/>
        <a:p>
          <a:endParaRPr lang="en-US"/>
        </a:p>
      </dgm:t>
    </dgm:pt>
    <dgm:pt modelId="{9BCE130D-6043-4CD2-8799-68C171127D06}">
      <dgm:prSet/>
      <dgm:spPr/>
      <dgm:t>
        <a:bodyPr/>
        <a:lstStyle/>
        <a:p>
          <a:r>
            <a:rPr lang="pt-PT"/>
            <a:t>Esta distribuição deverá efetuar-se tendo em atenção a qualidade da água, a cultura e fase de desenvolvimento, a época do ano, o tipo de solo, as condições culturais etc.</a:t>
          </a:r>
          <a:endParaRPr lang="en-US"/>
        </a:p>
      </dgm:t>
    </dgm:pt>
    <dgm:pt modelId="{EC83B160-F18A-48E0-BD9E-18B5F3DAF89C}" type="parTrans" cxnId="{98B9461A-B2C0-44A6-AC1B-D03F3A3B89FA}">
      <dgm:prSet/>
      <dgm:spPr/>
      <dgm:t>
        <a:bodyPr/>
        <a:lstStyle/>
        <a:p>
          <a:endParaRPr lang="en-US"/>
        </a:p>
      </dgm:t>
    </dgm:pt>
    <dgm:pt modelId="{B772DB0D-D0CB-489C-9AC1-8DD6376BBDB4}" type="sibTrans" cxnId="{98B9461A-B2C0-44A6-AC1B-D03F3A3B89FA}">
      <dgm:prSet/>
      <dgm:spPr/>
      <dgm:t>
        <a:bodyPr/>
        <a:lstStyle/>
        <a:p>
          <a:endParaRPr lang="en-US"/>
        </a:p>
      </dgm:t>
    </dgm:pt>
    <dgm:pt modelId="{6024A0FC-7CBE-4289-8952-527DC2681FFB}">
      <dgm:prSet/>
      <dgm:spPr/>
      <dgm:t>
        <a:bodyPr/>
        <a:lstStyle/>
        <a:p>
          <a:r>
            <a:rPr lang="pt-PT"/>
            <a:t>Na atualidade é consensual que os agricultores olham a água e o meio ambiente como bens a preservar. Tais factos, aliados ao desenvolvimento dos sistemas de rega localizada.</a:t>
          </a:r>
          <a:endParaRPr lang="en-US"/>
        </a:p>
      </dgm:t>
    </dgm:pt>
    <dgm:pt modelId="{DD655B08-DE7D-44DD-A5B4-3ABBAC948418}" type="parTrans" cxnId="{DFD120F0-BA4C-4854-85D0-EE45DD6DD328}">
      <dgm:prSet/>
      <dgm:spPr/>
      <dgm:t>
        <a:bodyPr/>
        <a:lstStyle/>
        <a:p>
          <a:endParaRPr lang="en-US"/>
        </a:p>
      </dgm:t>
    </dgm:pt>
    <dgm:pt modelId="{B13C38EA-67B9-4304-82EA-6DD04A1D7EC7}" type="sibTrans" cxnId="{DFD120F0-BA4C-4854-85D0-EE45DD6DD328}">
      <dgm:prSet/>
      <dgm:spPr/>
      <dgm:t>
        <a:bodyPr/>
        <a:lstStyle/>
        <a:p>
          <a:endParaRPr lang="en-US"/>
        </a:p>
      </dgm:t>
    </dgm:pt>
    <dgm:pt modelId="{8024B959-BF31-4DD2-8FCB-B1F8F84A9C1C}" type="pres">
      <dgm:prSet presAssocID="{4DBE6E3E-E0B8-4A6E-BB53-4537854DE791}" presName="linear" presStyleCnt="0">
        <dgm:presLayoutVars>
          <dgm:animLvl val="lvl"/>
          <dgm:resizeHandles val="exact"/>
        </dgm:presLayoutVars>
      </dgm:prSet>
      <dgm:spPr/>
    </dgm:pt>
    <dgm:pt modelId="{71D0C8B1-7403-4A73-964E-31EF4F39B00A}" type="pres">
      <dgm:prSet presAssocID="{1E12FC98-C43C-4AD4-9649-9817060DBD12}" presName="parentText" presStyleLbl="node1" presStyleIdx="0" presStyleCnt="3">
        <dgm:presLayoutVars>
          <dgm:chMax val="0"/>
          <dgm:bulletEnabled val="1"/>
        </dgm:presLayoutVars>
      </dgm:prSet>
      <dgm:spPr/>
    </dgm:pt>
    <dgm:pt modelId="{4B2B20CA-01ED-40EA-8DD5-7CF8C356F273}" type="pres">
      <dgm:prSet presAssocID="{4CE20E6F-388C-4655-B969-DDDCABBD9A7B}" presName="spacer" presStyleCnt="0"/>
      <dgm:spPr/>
    </dgm:pt>
    <dgm:pt modelId="{ED9B1E64-0975-4830-9115-737BB20F5750}" type="pres">
      <dgm:prSet presAssocID="{9BCE130D-6043-4CD2-8799-68C171127D06}" presName="parentText" presStyleLbl="node1" presStyleIdx="1" presStyleCnt="3">
        <dgm:presLayoutVars>
          <dgm:chMax val="0"/>
          <dgm:bulletEnabled val="1"/>
        </dgm:presLayoutVars>
      </dgm:prSet>
      <dgm:spPr/>
    </dgm:pt>
    <dgm:pt modelId="{29C535FF-FE8B-483A-9320-71832C00F436}" type="pres">
      <dgm:prSet presAssocID="{B772DB0D-D0CB-489C-9AC1-8DD6376BBDB4}" presName="spacer" presStyleCnt="0"/>
      <dgm:spPr/>
    </dgm:pt>
    <dgm:pt modelId="{8C67373A-72EE-4C4E-9872-D103960B8EDF}" type="pres">
      <dgm:prSet presAssocID="{6024A0FC-7CBE-4289-8952-527DC2681FFB}" presName="parentText" presStyleLbl="node1" presStyleIdx="2" presStyleCnt="3">
        <dgm:presLayoutVars>
          <dgm:chMax val="0"/>
          <dgm:bulletEnabled val="1"/>
        </dgm:presLayoutVars>
      </dgm:prSet>
      <dgm:spPr/>
    </dgm:pt>
  </dgm:ptLst>
  <dgm:cxnLst>
    <dgm:cxn modelId="{98B9461A-B2C0-44A6-AC1B-D03F3A3B89FA}" srcId="{4DBE6E3E-E0B8-4A6E-BB53-4537854DE791}" destId="{9BCE130D-6043-4CD2-8799-68C171127D06}" srcOrd="1" destOrd="0" parTransId="{EC83B160-F18A-48E0-BD9E-18B5F3DAF89C}" sibTransId="{B772DB0D-D0CB-489C-9AC1-8DD6376BBDB4}"/>
    <dgm:cxn modelId="{44FAD61F-8C30-45F1-97CB-F4693C4EDCFB}" type="presOf" srcId="{6024A0FC-7CBE-4289-8952-527DC2681FFB}" destId="{8C67373A-72EE-4C4E-9872-D103960B8EDF}" srcOrd="0" destOrd="0" presId="urn:microsoft.com/office/officeart/2005/8/layout/vList2"/>
    <dgm:cxn modelId="{E469695C-510D-445A-8F8B-E7BE62AF4757}" type="presOf" srcId="{9BCE130D-6043-4CD2-8799-68C171127D06}" destId="{ED9B1E64-0975-4830-9115-737BB20F5750}" srcOrd="0" destOrd="0" presId="urn:microsoft.com/office/officeart/2005/8/layout/vList2"/>
    <dgm:cxn modelId="{E90A1441-C235-4A0D-91B2-8BCB33CDDBCA}" srcId="{4DBE6E3E-E0B8-4A6E-BB53-4537854DE791}" destId="{1E12FC98-C43C-4AD4-9649-9817060DBD12}" srcOrd="0" destOrd="0" parTransId="{5EAF8B41-B521-438A-8BEA-7A434EA1114B}" sibTransId="{4CE20E6F-388C-4655-B969-DDDCABBD9A7B}"/>
    <dgm:cxn modelId="{BADC4C54-7C9D-42CD-B510-530F5FFDCBB4}" type="presOf" srcId="{1E12FC98-C43C-4AD4-9649-9817060DBD12}" destId="{71D0C8B1-7403-4A73-964E-31EF4F39B00A}" srcOrd="0" destOrd="0" presId="urn:microsoft.com/office/officeart/2005/8/layout/vList2"/>
    <dgm:cxn modelId="{DFD120F0-BA4C-4854-85D0-EE45DD6DD328}" srcId="{4DBE6E3E-E0B8-4A6E-BB53-4537854DE791}" destId="{6024A0FC-7CBE-4289-8952-527DC2681FFB}" srcOrd="2" destOrd="0" parTransId="{DD655B08-DE7D-44DD-A5B4-3ABBAC948418}" sibTransId="{B13C38EA-67B9-4304-82EA-6DD04A1D7EC7}"/>
    <dgm:cxn modelId="{FD5038F8-C1E5-4F2B-B9DB-7D7FF8821E96}" type="presOf" srcId="{4DBE6E3E-E0B8-4A6E-BB53-4537854DE791}" destId="{8024B959-BF31-4DD2-8FCB-B1F8F84A9C1C}" srcOrd="0" destOrd="0" presId="urn:microsoft.com/office/officeart/2005/8/layout/vList2"/>
    <dgm:cxn modelId="{DB120087-63BF-424E-96C5-847F23A8FADD}" type="presParOf" srcId="{8024B959-BF31-4DD2-8FCB-B1F8F84A9C1C}" destId="{71D0C8B1-7403-4A73-964E-31EF4F39B00A}" srcOrd="0" destOrd="0" presId="urn:microsoft.com/office/officeart/2005/8/layout/vList2"/>
    <dgm:cxn modelId="{8236234A-36B8-4A1A-A8BA-0D61F5322DDD}" type="presParOf" srcId="{8024B959-BF31-4DD2-8FCB-B1F8F84A9C1C}" destId="{4B2B20CA-01ED-40EA-8DD5-7CF8C356F273}" srcOrd="1" destOrd="0" presId="urn:microsoft.com/office/officeart/2005/8/layout/vList2"/>
    <dgm:cxn modelId="{261CE68A-A1AE-455D-912F-C26320460B0C}" type="presParOf" srcId="{8024B959-BF31-4DD2-8FCB-B1F8F84A9C1C}" destId="{ED9B1E64-0975-4830-9115-737BB20F5750}" srcOrd="2" destOrd="0" presId="urn:microsoft.com/office/officeart/2005/8/layout/vList2"/>
    <dgm:cxn modelId="{7E0E2E8B-EC7A-48D1-B5FE-49BE5404BE85}" type="presParOf" srcId="{8024B959-BF31-4DD2-8FCB-B1F8F84A9C1C}" destId="{29C535FF-FE8B-483A-9320-71832C00F436}" srcOrd="3" destOrd="0" presId="urn:microsoft.com/office/officeart/2005/8/layout/vList2"/>
    <dgm:cxn modelId="{40955FF6-FCE7-40E0-BDAA-C2007E74C7D3}" type="presParOf" srcId="{8024B959-BF31-4DD2-8FCB-B1F8F84A9C1C}" destId="{8C67373A-72EE-4C4E-9872-D103960B8EDF}"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BF4CE2-6F2B-4411-A465-1446317C8270}"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D1837B1F-8717-4C9A-9BB3-A185748E0BCC}">
      <dgm:prSet/>
      <dgm:spPr/>
      <dgm:t>
        <a:bodyPr/>
        <a:lstStyle/>
        <a:p>
          <a:r>
            <a:rPr lang="pt-PT"/>
            <a:t>Surgiu a ideia da </a:t>
          </a:r>
          <a:r>
            <a:rPr lang="pt-PT" b="1" i="1"/>
            <a:t>“fertirrega”</a:t>
          </a:r>
          <a:r>
            <a:rPr lang="pt-PT"/>
            <a:t>, que consiste na aplicação conjunta da água e dos elementos nutritivos, de acordo com as exigências das plantas.</a:t>
          </a:r>
          <a:endParaRPr lang="en-US"/>
        </a:p>
      </dgm:t>
    </dgm:pt>
    <dgm:pt modelId="{B0D71C7F-24C9-4BBA-97E6-EB68710A2D81}" type="parTrans" cxnId="{D15A84AE-1A76-4F8B-A1F9-D06904A93EB0}">
      <dgm:prSet/>
      <dgm:spPr/>
      <dgm:t>
        <a:bodyPr/>
        <a:lstStyle/>
        <a:p>
          <a:endParaRPr lang="en-US"/>
        </a:p>
      </dgm:t>
    </dgm:pt>
    <dgm:pt modelId="{BB691A37-2418-4516-818B-5C1D65C0FD67}" type="sibTrans" cxnId="{D15A84AE-1A76-4F8B-A1F9-D06904A93EB0}">
      <dgm:prSet/>
      <dgm:spPr/>
      <dgm:t>
        <a:bodyPr/>
        <a:lstStyle/>
        <a:p>
          <a:endParaRPr lang="en-US"/>
        </a:p>
      </dgm:t>
    </dgm:pt>
    <dgm:pt modelId="{6DFF5BB3-8082-4EF1-80CD-CB2A89568AB8}">
      <dgm:prSet/>
      <dgm:spPr/>
      <dgm:t>
        <a:bodyPr/>
        <a:lstStyle/>
        <a:p>
          <a:r>
            <a:rPr lang="pt-PT"/>
            <a:t>A aplicação desta técnica, que se adequa tanto a </a:t>
          </a:r>
          <a:r>
            <a:rPr lang="pt-PT" b="1"/>
            <a:t>culturas hortícolas como a culturas frutícolas e ornamentais</a:t>
          </a:r>
          <a:r>
            <a:rPr lang="pt-PT"/>
            <a:t>, implica a recolha de elementos auxiliares tais como análises ao solo, à água e às plantas, de forma a melhor estabelecer um sistema integrado de nutrição vegetal.</a:t>
          </a:r>
          <a:endParaRPr lang="en-US"/>
        </a:p>
      </dgm:t>
    </dgm:pt>
    <dgm:pt modelId="{4D0AD902-8297-464D-AFB4-533470D144D8}" type="parTrans" cxnId="{DAECCAC4-5FAF-4D8C-9225-3A8293210BED}">
      <dgm:prSet/>
      <dgm:spPr/>
      <dgm:t>
        <a:bodyPr/>
        <a:lstStyle/>
        <a:p>
          <a:endParaRPr lang="en-US"/>
        </a:p>
      </dgm:t>
    </dgm:pt>
    <dgm:pt modelId="{2F63273D-57CE-4140-9FB8-CBDB0D4C42CE}" type="sibTrans" cxnId="{DAECCAC4-5FAF-4D8C-9225-3A8293210BED}">
      <dgm:prSet/>
      <dgm:spPr/>
      <dgm:t>
        <a:bodyPr/>
        <a:lstStyle/>
        <a:p>
          <a:endParaRPr lang="en-US"/>
        </a:p>
      </dgm:t>
    </dgm:pt>
    <dgm:pt modelId="{226671E1-3716-4E02-81D8-2CDC1773A19B}" type="pres">
      <dgm:prSet presAssocID="{36BF4CE2-6F2B-4411-A465-1446317C8270}" presName="linear" presStyleCnt="0">
        <dgm:presLayoutVars>
          <dgm:animLvl val="lvl"/>
          <dgm:resizeHandles val="exact"/>
        </dgm:presLayoutVars>
      </dgm:prSet>
      <dgm:spPr/>
    </dgm:pt>
    <dgm:pt modelId="{E879F3E0-AC02-4593-969A-53CE60C35831}" type="pres">
      <dgm:prSet presAssocID="{D1837B1F-8717-4C9A-9BB3-A185748E0BCC}" presName="parentText" presStyleLbl="node1" presStyleIdx="0" presStyleCnt="2">
        <dgm:presLayoutVars>
          <dgm:chMax val="0"/>
          <dgm:bulletEnabled val="1"/>
        </dgm:presLayoutVars>
      </dgm:prSet>
      <dgm:spPr/>
    </dgm:pt>
    <dgm:pt modelId="{C1089CF1-0E78-44CD-A6E7-AF70A61FA210}" type="pres">
      <dgm:prSet presAssocID="{BB691A37-2418-4516-818B-5C1D65C0FD67}" presName="spacer" presStyleCnt="0"/>
      <dgm:spPr/>
    </dgm:pt>
    <dgm:pt modelId="{9B9D2876-0F6A-4BB2-9183-23EE1550DAFE}" type="pres">
      <dgm:prSet presAssocID="{6DFF5BB3-8082-4EF1-80CD-CB2A89568AB8}" presName="parentText" presStyleLbl="node1" presStyleIdx="1" presStyleCnt="2">
        <dgm:presLayoutVars>
          <dgm:chMax val="0"/>
          <dgm:bulletEnabled val="1"/>
        </dgm:presLayoutVars>
      </dgm:prSet>
      <dgm:spPr/>
    </dgm:pt>
  </dgm:ptLst>
  <dgm:cxnLst>
    <dgm:cxn modelId="{AE65E150-EFDE-4F81-9772-CA4CC878079C}" type="presOf" srcId="{6DFF5BB3-8082-4EF1-80CD-CB2A89568AB8}" destId="{9B9D2876-0F6A-4BB2-9183-23EE1550DAFE}" srcOrd="0" destOrd="0" presId="urn:microsoft.com/office/officeart/2005/8/layout/vList2"/>
    <dgm:cxn modelId="{D15A84AE-1A76-4F8B-A1F9-D06904A93EB0}" srcId="{36BF4CE2-6F2B-4411-A465-1446317C8270}" destId="{D1837B1F-8717-4C9A-9BB3-A185748E0BCC}" srcOrd="0" destOrd="0" parTransId="{B0D71C7F-24C9-4BBA-97E6-EB68710A2D81}" sibTransId="{BB691A37-2418-4516-818B-5C1D65C0FD67}"/>
    <dgm:cxn modelId="{DAECCAC4-5FAF-4D8C-9225-3A8293210BED}" srcId="{36BF4CE2-6F2B-4411-A465-1446317C8270}" destId="{6DFF5BB3-8082-4EF1-80CD-CB2A89568AB8}" srcOrd="1" destOrd="0" parTransId="{4D0AD902-8297-464D-AFB4-533470D144D8}" sibTransId="{2F63273D-57CE-4140-9FB8-CBDB0D4C42CE}"/>
    <dgm:cxn modelId="{C69B2BC8-9273-41B6-9149-9371DC9DE4B4}" type="presOf" srcId="{36BF4CE2-6F2B-4411-A465-1446317C8270}" destId="{226671E1-3716-4E02-81D8-2CDC1773A19B}" srcOrd="0" destOrd="0" presId="urn:microsoft.com/office/officeart/2005/8/layout/vList2"/>
    <dgm:cxn modelId="{E2AD21DD-A096-45B5-AB2F-03A03B41F0EE}" type="presOf" srcId="{D1837B1F-8717-4C9A-9BB3-A185748E0BCC}" destId="{E879F3E0-AC02-4593-969A-53CE60C35831}" srcOrd="0" destOrd="0" presId="urn:microsoft.com/office/officeart/2005/8/layout/vList2"/>
    <dgm:cxn modelId="{ADD9AC9A-D673-4FD8-A621-DEF8693E736C}" type="presParOf" srcId="{226671E1-3716-4E02-81D8-2CDC1773A19B}" destId="{E879F3E0-AC02-4593-969A-53CE60C35831}" srcOrd="0" destOrd="0" presId="urn:microsoft.com/office/officeart/2005/8/layout/vList2"/>
    <dgm:cxn modelId="{B8AAE8DB-72CC-48D3-94E9-8E93A09B90DF}" type="presParOf" srcId="{226671E1-3716-4E02-81D8-2CDC1773A19B}" destId="{C1089CF1-0E78-44CD-A6E7-AF70A61FA210}" srcOrd="1" destOrd="0" presId="urn:microsoft.com/office/officeart/2005/8/layout/vList2"/>
    <dgm:cxn modelId="{2A85C1E0-EDCC-444E-BB12-5AF8AE334CA7}" type="presParOf" srcId="{226671E1-3716-4E02-81D8-2CDC1773A19B}" destId="{9B9D2876-0F6A-4BB2-9183-23EE1550DAFE}"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46D5A20-EDD5-4CCA-A067-27B979383119}"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8EB4EBD4-7123-4AB4-8546-4D2F8F8B98D7}">
      <dgm:prSet/>
      <dgm:spPr/>
      <dgm:t>
        <a:bodyPr/>
        <a:lstStyle/>
        <a:p>
          <a:pPr algn="just"/>
          <a:r>
            <a:rPr lang="pt-PT" dirty="0"/>
            <a:t>A distribuição da água de rega deve efetuar-se tendo em atenção a cultura, a fase de desenvolvimento, a época do ano, o tipo de solo as condições culturais etc. </a:t>
          </a:r>
          <a:endParaRPr lang="en-US" dirty="0"/>
        </a:p>
      </dgm:t>
    </dgm:pt>
    <dgm:pt modelId="{A8EB0E32-4F3C-4530-922F-879E25953FA3}" type="parTrans" cxnId="{426D1969-2DBE-4008-8FA9-038B08488ECF}">
      <dgm:prSet/>
      <dgm:spPr/>
      <dgm:t>
        <a:bodyPr/>
        <a:lstStyle/>
        <a:p>
          <a:endParaRPr lang="en-US"/>
        </a:p>
      </dgm:t>
    </dgm:pt>
    <dgm:pt modelId="{2F3E42F0-E6BB-4741-896D-A966FCA3EC9C}" type="sibTrans" cxnId="{426D1969-2DBE-4008-8FA9-038B08488ECF}">
      <dgm:prSet/>
      <dgm:spPr/>
      <dgm:t>
        <a:bodyPr/>
        <a:lstStyle/>
        <a:p>
          <a:endParaRPr lang="en-US"/>
        </a:p>
      </dgm:t>
    </dgm:pt>
    <dgm:pt modelId="{5CB8CF78-76A8-4293-95FB-8DD117AF5DA6}">
      <dgm:prSet custT="1"/>
      <dgm:spPr/>
      <dgm:t>
        <a:bodyPr/>
        <a:lstStyle/>
        <a:p>
          <a:pPr algn="just"/>
          <a:r>
            <a:rPr lang="pt-PT" sz="1600" b="1" dirty="0"/>
            <a:t>Para o cálculo das quantidades de água a aplicar às culturas tomam-se como referência, em geral, os valores da evapotranspiração das culturas. A instalação de </a:t>
          </a:r>
          <a:r>
            <a:rPr lang="pt-PT" sz="1800" b="1" dirty="0"/>
            <a:t>tensiómetros</a:t>
          </a:r>
          <a:r>
            <a:rPr lang="pt-PT" sz="1600" b="1" dirty="0"/>
            <a:t>, e sondas de monitorização da humidade no solo podem ser utensílios como utensílios de apoio .</a:t>
          </a:r>
          <a:endParaRPr lang="en-US" sz="1600" b="1" dirty="0"/>
        </a:p>
      </dgm:t>
    </dgm:pt>
    <dgm:pt modelId="{CE709A61-2B85-4E39-89DF-0525AF1FBD65}" type="parTrans" cxnId="{F9BC179E-D9BE-47A4-9551-FB03B0C7789E}">
      <dgm:prSet/>
      <dgm:spPr/>
      <dgm:t>
        <a:bodyPr/>
        <a:lstStyle/>
        <a:p>
          <a:endParaRPr lang="en-US"/>
        </a:p>
      </dgm:t>
    </dgm:pt>
    <dgm:pt modelId="{0B3A6CE8-6E17-4BE8-A6AE-717AD64C1419}" type="sibTrans" cxnId="{F9BC179E-D9BE-47A4-9551-FB03B0C7789E}">
      <dgm:prSet/>
      <dgm:spPr/>
      <dgm:t>
        <a:bodyPr/>
        <a:lstStyle/>
        <a:p>
          <a:endParaRPr lang="en-US"/>
        </a:p>
      </dgm:t>
    </dgm:pt>
    <dgm:pt modelId="{09A7F638-09F8-45F1-8800-8B6179EEF72F}" type="pres">
      <dgm:prSet presAssocID="{D46D5A20-EDD5-4CCA-A067-27B979383119}" presName="root" presStyleCnt="0">
        <dgm:presLayoutVars>
          <dgm:dir/>
          <dgm:resizeHandles val="exact"/>
        </dgm:presLayoutVars>
      </dgm:prSet>
      <dgm:spPr/>
    </dgm:pt>
    <dgm:pt modelId="{DAE3C681-7B44-4D5E-92D0-6C8F5CD498A4}" type="pres">
      <dgm:prSet presAssocID="{8EB4EBD4-7123-4AB4-8546-4D2F8F8B98D7}" presName="compNode" presStyleCnt="0"/>
      <dgm:spPr/>
    </dgm:pt>
    <dgm:pt modelId="{A90824A3-FBDF-463E-B924-A31F401CE4AB}" type="pres">
      <dgm:prSet presAssocID="{8EB4EBD4-7123-4AB4-8546-4D2F8F8B98D7}" presName="bgRect" presStyleLbl="bgShp" presStyleIdx="0" presStyleCnt="2" custScaleY="117666"/>
      <dgm:spPr/>
    </dgm:pt>
    <dgm:pt modelId="{84AB3925-C1B7-49D3-A154-D1052CF89773}" type="pres">
      <dgm:prSet presAssocID="{8EB4EBD4-7123-4AB4-8546-4D2F8F8B98D7}"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lant"/>
        </a:ext>
      </dgm:extLst>
    </dgm:pt>
    <dgm:pt modelId="{F63FDA80-9D68-4CA6-8F97-19FD7ADC88D8}" type="pres">
      <dgm:prSet presAssocID="{8EB4EBD4-7123-4AB4-8546-4D2F8F8B98D7}" presName="spaceRect" presStyleCnt="0"/>
      <dgm:spPr/>
    </dgm:pt>
    <dgm:pt modelId="{DF542F36-176C-48FB-AD19-5D71DFBFA5AE}" type="pres">
      <dgm:prSet presAssocID="{8EB4EBD4-7123-4AB4-8546-4D2F8F8B98D7}" presName="parTx" presStyleLbl="revTx" presStyleIdx="0" presStyleCnt="2">
        <dgm:presLayoutVars>
          <dgm:chMax val="0"/>
          <dgm:chPref val="0"/>
        </dgm:presLayoutVars>
      </dgm:prSet>
      <dgm:spPr/>
    </dgm:pt>
    <dgm:pt modelId="{ABEBC598-9078-44E9-81FF-06B98A67CCB5}" type="pres">
      <dgm:prSet presAssocID="{2F3E42F0-E6BB-4741-896D-A966FCA3EC9C}" presName="sibTrans" presStyleCnt="0"/>
      <dgm:spPr/>
    </dgm:pt>
    <dgm:pt modelId="{41AA979F-FC0C-4B31-B68D-9BFE12E9B782}" type="pres">
      <dgm:prSet presAssocID="{5CB8CF78-76A8-4293-95FB-8DD117AF5DA6}" presName="compNode" presStyleCnt="0"/>
      <dgm:spPr/>
    </dgm:pt>
    <dgm:pt modelId="{FD29A5A6-82E7-4D0A-87D1-C8F65EB34988}" type="pres">
      <dgm:prSet presAssocID="{5CB8CF78-76A8-4293-95FB-8DD117AF5DA6}" presName="bgRect" presStyleLbl="bgShp" presStyleIdx="1" presStyleCnt="2" custScaleY="129481"/>
      <dgm:spPr/>
    </dgm:pt>
    <dgm:pt modelId="{B2E0C0CD-EBF1-45CE-B2F5-B4D47B37E588}" type="pres">
      <dgm:prSet presAssocID="{5CB8CF78-76A8-4293-95FB-8DD117AF5DA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ink"/>
        </a:ext>
      </dgm:extLst>
    </dgm:pt>
    <dgm:pt modelId="{3F688D9C-2177-4AB8-841F-801FF6015820}" type="pres">
      <dgm:prSet presAssocID="{5CB8CF78-76A8-4293-95FB-8DD117AF5DA6}" presName="spaceRect" presStyleCnt="0"/>
      <dgm:spPr/>
    </dgm:pt>
    <dgm:pt modelId="{53B11FAB-FB18-4802-B941-63FA401B5C4F}" type="pres">
      <dgm:prSet presAssocID="{5CB8CF78-76A8-4293-95FB-8DD117AF5DA6}" presName="parTx" presStyleLbl="revTx" presStyleIdx="1" presStyleCnt="2" custScaleX="124110" custScaleY="148271" custLinFactNeighborX="-7809" custLinFactNeighborY="-5639">
        <dgm:presLayoutVars>
          <dgm:chMax val="0"/>
          <dgm:chPref val="0"/>
        </dgm:presLayoutVars>
      </dgm:prSet>
      <dgm:spPr/>
    </dgm:pt>
  </dgm:ptLst>
  <dgm:cxnLst>
    <dgm:cxn modelId="{3E843767-A873-4800-9930-E87E79C511D9}" type="presOf" srcId="{8EB4EBD4-7123-4AB4-8546-4D2F8F8B98D7}" destId="{DF542F36-176C-48FB-AD19-5D71DFBFA5AE}" srcOrd="0" destOrd="0" presId="urn:microsoft.com/office/officeart/2018/2/layout/IconVerticalSolidList"/>
    <dgm:cxn modelId="{426D1969-2DBE-4008-8FA9-038B08488ECF}" srcId="{D46D5A20-EDD5-4CCA-A067-27B979383119}" destId="{8EB4EBD4-7123-4AB4-8546-4D2F8F8B98D7}" srcOrd="0" destOrd="0" parTransId="{A8EB0E32-4F3C-4530-922F-879E25953FA3}" sibTransId="{2F3E42F0-E6BB-4741-896D-A966FCA3EC9C}"/>
    <dgm:cxn modelId="{F9BC179E-D9BE-47A4-9551-FB03B0C7789E}" srcId="{D46D5A20-EDD5-4CCA-A067-27B979383119}" destId="{5CB8CF78-76A8-4293-95FB-8DD117AF5DA6}" srcOrd="1" destOrd="0" parTransId="{CE709A61-2B85-4E39-89DF-0525AF1FBD65}" sibTransId="{0B3A6CE8-6E17-4BE8-A6AE-717AD64C1419}"/>
    <dgm:cxn modelId="{26B833CE-266B-4192-930E-250F3DC1FB92}" type="presOf" srcId="{D46D5A20-EDD5-4CCA-A067-27B979383119}" destId="{09A7F638-09F8-45F1-8800-8B6179EEF72F}" srcOrd="0" destOrd="0" presId="urn:microsoft.com/office/officeart/2018/2/layout/IconVerticalSolidList"/>
    <dgm:cxn modelId="{5463FCD2-EAA4-47E6-BBC1-2FBFC33EEB25}" type="presOf" srcId="{5CB8CF78-76A8-4293-95FB-8DD117AF5DA6}" destId="{53B11FAB-FB18-4802-B941-63FA401B5C4F}" srcOrd="0" destOrd="0" presId="urn:microsoft.com/office/officeart/2018/2/layout/IconVerticalSolidList"/>
    <dgm:cxn modelId="{AB70C5AB-7494-496B-B1B5-BA18C8CFD664}" type="presParOf" srcId="{09A7F638-09F8-45F1-8800-8B6179EEF72F}" destId="{DAE3C681-7B44-4D5E-92D0-6C8F5CD498A4}" srcOrd="0" destOrd="0" presId="urn:microsoft.com/office/officeart/2018/2/layout/IconVerticalSolidList"/>
    <dgm:cxn modelId="{680252F7-1626-4269-ABBF-933ECC7C3B22}" type="presParOf" srcId="{DAE3C681-7B44-4D5E-92D0-6C8F5CD498A4}" destId="{A90824A3-FBDF-463E-B924-A31F401CE4AB}" srcOrd="0" destOrd="0" presId="urn:microsoft.com/office/officeart/2018/2/layout/IconVerticalSolidList"/>
    <dgm:cxn modelId="{E7E7B470-87CC-4779-AE03-D95ED1BB1093}" type="presParOf" srcId="{DAE3C681-7B44-4D5E-92D0-6C8F5CD498A4}" destId="{84AB3925-C1B7-49D3-A154-D1052CF89773}" srcOrd="1" destOrd="0" presId="urn:microsoft.com/office/officeart/2018/2/layout/IconVerticalSolidList"/>
    <dgm:cxn modelId="{BAF7F43B-8E59-4EC3-BBA3-B2E637432AEE}" type="presParOf" srcId="{DAE3C681-7B44-4D5E-92D0-6C8F5CD498A4}" destId="{F63FDA80-9D68-4CA6-8F97-19FD7ADC88D8}" srcOrd="2" destOrd="0" presId="urn:microsoft.com/office/officeart/2018/2/layout/IconVerticalSolidList"/>
    <dgm:cxn modelId="{5BC49842-B19E-459B-B0A1-F737B32137AB}" type="presParOf" srcId="{DAE3C681-7B44-4D5E-92D0-6C8F5CD498A4}" destId="{DF542F36-176C-48FB-AD19-5D71DFBFA5AE}" srcOrd="3" destOrd="0" presId="urn:microsoft.com/office/officeart/2018/2/layout/IconVerticalSolidList"/>
    <dgm:cxn modelId="{6D3568B9-9A52-4968-9803-481FE8A9C876}" type="presParOf" srcId="{09A7F638-09F8-45F1-8800-8B6179EEF72F}" destId="{ABEBC598-9078-44E9-81FF-06B98A67CCB5}" srcOrd="1" destOrd="0" presId="urn:microsoft.com/office/officeart/2018/2/layout/IconVerticalSolidList"/>
    <dgm:cxn modelId="{F7157802-1873-4BE0-9BFB-BDF3DFE69AFB}" type="presParOf" srcId="{09A7F638-09F8-45F1-8800-8B6179EEF72F}" destId="{41AA979F-FC0C-4B31-B68D-9BFE12E9B782}" srcOrd="2" destOrd="0" presId="urn:microsoft.com/office/officeart/2018/2/layout/IconVerticalSolidList"/>
    <dgm:cxn modelId="{6F252923-0BC4-41AE-9A89-721069A4BDDE}" type="presParOf" srcId="{41AA979F-FC0C-4B31-B68D-9BFE12E9B782}" destId="{FD29A5A6-82E7-4D0A-87D1-C8F65EB34988}" srcOrd="0" destOrd="0" presId="urn:microsoft.com/office/officeart/2018/2/layout/IconVerticalSolidList"/>
    <dgm:cxn modelId="{B7A48E92-6676-4006-9EA0-9F95A5EB5D7A}" type="presParOf" srcId="{41AA979F-FC0C-4B31-B68D-9BFE12E9B782}" destId="{B2E0C0CD-EBF1-45CE-B2F5-B4D47B37E588}" srcOrd="1" destOrd="0" presId="urn:microsoft.com/office/officeart/2018/2/layout/IconVerticalSolidList"/>
    <dgm:cxn modelId="{29655F13-D4CB-4B71-8944-BEF9BAA66134}" type="presParOf" srcId="{41AA979F-FC0C-4B31-B68D-9BFE12E9B782}" destId="{3F688D9C-2177-4AB8-841F-801FF6015820}" srcOrd="2" destOrd="0" presId="urn:microsoft.com/office/officeart/2018/2/layout/IconVerticalSolidList"/>
    <dgm:cxn modelId="{1945BA68-4830-426E-A308-41DD088D46F0}" type="presParOf" srcId="{41AA979F-FC0C-4B31-B68D-9BFE12E9B782}" destId="{53B11FAB-FB18-4802-B941-63FA401B5C4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D0C8B1-7403-4A73-964E-31EF4F39B00A}">
      <dsp:nvSpPr>
        <dsp:cNvPr id="0" name=""/>
        <dsp:cNvSpPr/>
      </dsp:nvSpPr>
      <dsp:spPr>
        <a:xfrm>
          <a:off x="0" y="291720"/>
          <a:ext cx="6628804" cy="1425059"/>
        </a:xfrm>
        <a:prstGeom prst="roundRect">
          <a:avLst/>
        </a:prstGeom>
        <a:gradFill rotWithShape="0">
          <a:gsLst>
            <a:gs pos="0">
              <a:schemeClr val="accent2">
                <a:hueOff val="0"/>
                <a:satOff val="0"/>
                <a:lumOff val="0"/>
                <a:alphaOff val="0"/>
                <a:tint val="96000"/>
                <a:lumMod val="100000"/>
              </a:schemeClr>
            </a:gs>
            <a:gs pos="78000">
              <a:schemeClr val="accent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pt-PT" sz="2100" kern="1200"/>
            <a:t>A </a:t>
          </a:r>
          <a:r>
            <a:rPr lang="pt-PT" sz="2100" b="1" kern="1200"/>
            <a:t>rega</a:t>
          </a:r>
          <a:r>
            <a:rPr lang="pt-PT" sz="2100" kern="1200"/>
            <a:t> pode ser definida como a aplicação artificial de água ao solo com o objetivo de fornecer humidade às plantas cultivadas e melhorar as condições em que as mesmas vegetam.</a:t>
          </a:r>
          <a:endParaRPr lang="en-US" sz="2100" kern="1200"/>
        </a:p>
      </dsp:txBody>
      <dsp:txXfrm>
        <a:off x="69566" y="361286"/>
        <a:ext cx="6489672" cy="1285927"/>
      </dsp:txXfrm>
    </dsp:sp>
    <dsp:sp modelId="{ED9B1E64-0975-4830-9115-737BB20F5750}">
      <dsp:nvSpPr>
        <dsp:cNvPr id="0" name=""/>
        <dsp:cNvSpPr/>
      </dsp:nvSpPr>
      <dsp:spPr>
        <a:xfrm>
          <a:off x="0" y="1777260"/>
          <a:ext cx="6628804" cy="1425059"/>
        </a:xfrm>
        <a:prstGeom prst="roundRect">
          <a:avLst/>
        </a:prstGeom>
        <a:gradFill rotWithShape="0">
          <a:gsLst>
            <a:gs pos="0">
              <a:schemeClr val="accent2">
                <a:hueOff val="-1482143"/>
                <a:satOff val="7100"/>
                <a:lumOff val="6569"/>
                <a:alphaOff val="0"/>
                <a:tint val="96000"/>
                <a:lumMod val="100000"/>
              </a:schemeClr>
            </a:gs>
            <a:gs pos="78000">
              <a:schemeClr val="accent2">
                <a:hueOff val="-1482143"/>
                <a:satOff val="7100"/>
                <a:lumOff val="6569"/>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pt-PT" sz="2100" kern="1200"/>
            <a:t>Esta distribuição deverá efetuar-se tendo em atenção a qualidade da água, a cultura e fase de desenvolvimento, a época do ano, o tipo de solo, as condições culturais etc.</a:t>
          </a:r>
          <a:endParaRPr lang="en-US" sz="2100" kern="1200"/>
        </a:p>
      </dsp:txBody>
      <dsp:txXfrm>
        <a:off x="69566" y="1846826"/>
        <a:ext cx="6489672" cy="1285927"/>
      </dsp:txXfrm>
    </dsp:sp>
    <dsp:sp modelId="{8C67373A-72EE-4C4E-9872-D103960B8EDF}">
      <dsp:nvSpPr>
        <dsp:cNvPr id="0" name=""/>
        <dsp:cNvSpPr/>
      </dsp:nvSpPr>
      <dsp:spPr>
        <a:xfrm>
          <a:off x="0" y="3262800"/>
          <a:ext cx="6628804" cy="1425059"/>
        </a:xfrm>
        <a:prstGeom prst="roundRect">
          <a:avLst/>
        </a:prstGeom>
        <a:gradFill rotWithShape="0">
          <a:gsLst>
            <a:gs pos="0">
              <a:schemeClr val="accent2">
                <a:hueOff val="-2964286"/>
                <a:satOff val="14200"/>
                <a:lumOff val="13137"/>
                <a:alphaOff val="0"/>
                <a:tint val="96000"/>
                <a:lumMod val="100000"/>
              </a:schemeClr>
            </a:gs>
            <a:gs pos="78000">
              <a:schemeClr val="accent2">
                <a:hueOff val="-2964286"/>
                <a:satOff val="14200"/>
                <a:lumOff val="13137"/>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pt-PT" sz="2100" kern="1200"/>
            <a:t>Na atualidade é consensual que os agricultores olham a água e o meio ambiente como bens a preservar. Tais factos, aliados ao desenvolvimento dos sistemas de rega localizada.</a:t>
          </a:r>
          <a:endParaRPr lang="en-US" sz="2100" kern="1200"/>
        </a:p>
      </dsp:txBody>
      <dsp:txXfrm>
        <a:off x="69566" y="3332366"/>
        <a:ext cx="6489672" cy="12859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79F3E0-AC02-4593-969A-53CE60C35831}">
      <dsp:nvSpPr>
        <dsp:cNvPr id="0" name=""/>
        <dsp:cNvSpPr/>
      </dsp:nvSpPr>
      <dsp:spPr>
        <a:xfrm>
          <a:off x="0" y="312037"/>
          <a:ext cx="6628804" cy="2146072"/>
        </a:xfrm>
        <a:prstGeom prst="roundRect">
          <a:avLst/>
        </a:prstGeom>
        <a:gradFill rotWithShape="0">
          <a:gsLst>
            <a:gs pos="0">
              <a:schemeClr val="accent2">
                <a:hueOff val="0"/>
                <a:satOff val="0"/>
                <a:lumOff val="0"/>
                <a:alphaOff val="0"/>
                <a:tint val="96000"/>
                <a:lumMod val="100000"/>
              </a:schemeClr>
            </a:gs>
            <a:gs pos="78000">
              <a:schemeClr val="accent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pt-PT" sz="2200" kern="1200"/>
            <a:t>Surgiu a ideia da </a:t>
          </a:r>
          <a:r>
            <a:rPr lang="pt-PT" sz="2200" b="1" i="1" kern="1200"/>
            <a:t>“fertirrega”</a:t>
          </a:r>
          <a:r>
            <a:rPr lang="pt-PT" sz="2200" kern="1200"/>
            <a:t>, que consiste na aplicação conjunta da água e dos elementos nutritivos, de acordo com as exigências das plantas.</a:t>
          </a:r>
          <a:endParaRPr lang="en-US" sz="2200" kern="1200"/>
        </a:p>
      </dsp:txBody>
      <dsp:txXfrm>
        <a:off x="104763" y="416800"/>
        <a:ext cx="6419278" cy="1936546"/>
      </dsp:txXfrm>
    </dsp:sp>
    <dsp:sp modelId="{9B9D2876-0F6A-4BB2-9183-23EE1550DAFE}">
      <dsp:nvSpPr>
        <dsp:cNvPr id="0" name=""/>
        <dsp:cNvSpPr/>
      </dsp:nvSpPr>
      <dsp:spPr>
        <a:xfrm>
          <a:off x="0" y="2521470"/>
          <a:ext cx="6628804" cy="2146072"/>
        </a:xfrm>
        <a:prstGeom prst="roundRect">
          <a:avLst/>
        </a:prstGeom>
        <a:gradFill rotWithShape="0">
          <a:gsLst>
            <a:gs pos="0">
              <a:schemeClr val="accent2">
                <a:hueOff val="-2964286"/>
                <a:satOff val="14200"/>
                <a:lumOff val="13137"/>
                <a:alphaOff val="0"/>
                <a:tint val="96000"/>
                <a:lumMod val="100000"/>
              </a:schemeClr>
            </a:gs>
            <a:gs pos="78000">
              <a:schemeClr val="accent2">
                <a:hueOff val="-2964286"/>
                <a:satOff val="14200"/>
                <a:lumOff val="13137"/>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pt-PT" sz="2200" kern="1200"/>
            <a:t>A aplicação desta técnica, que se adequa tanto a </a:t>
          </a:r>
          <a:r>
            <a:rPr lang="pt-PT" sz="2200" b="1" kern="1200"/>
            <a:t>culturas hortícolas como a culturas frutícolas e ornamentais</a:t>
          </a:r>
          <a:r>
            <a:rPr lang="pt-PT" sz="2200" kern="1200"/>
            <a:t>, implica a recolha de elementos auxiliares tais como análises ao solo, à água e às plantas, de forma a melhor estabelecer um sistema integrado de nutrição vegetal.</a:t>
          </a:r>
          <a:endParaRPr lang="en-US" sz="2200" kern="1200"/>
        </a:p>
      </dsp:txBody>
      <dsp:txXfrm>
        <a:off x="104763" y="2626233"/>
        <a:ext cx="6419278" cy="19365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0824A3-FBDF-463E-B924-A31F401CE4AB}">
      <dsp:nvSpPr>
        <dsp:cNvPr id="0" name=""/>
        <dsp:cNvSpPr/>
      </dsp:nvSpPr>
      <dsp:spPr>
        <a:xfrm>
          <a:off x="-217780" y="757909"/>
          <a:ext cx="6628804" cy="1877820"/>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AB3925-C1B7-49D3-A154-D1052CF89773}">
      <dsp:nvSpPr>
        <dsp:cNvPr id="0" name=""/>
        <dsp:cNvSpPr/>
      </dsp:nvSpPr>
      <dsp:spPr>
        <a:xfrm>
          <a:off x="387763" y="1146324"/>
          <a:ext cx="1100990" cy="110099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F542F36-176C-48FB-AD19-5D71DFBFA5AE}">
      <dsp:nvSpPr>
        <dsp:cNvPr id="0" name=""/>
        <dsp:cNvSpPr/>
      </dsp:nvSpPr>
      <dsp:spPr>
        <a:xfrm>
          <a:off x="2094299" y="898874"/>
          <a:ext cx="4241029" cy="1704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420" tIns="180420" rIns="180420" bIns="180420" numCol="1" spcCol="1270" anchor="ctr" anchorCtr="0">
          <a:noAutofit/>
        </a:bodyPr>
        <a:lstStyle/>
        <a:p>
          <a:pPr marL="0" lvl="0" indent="0" algn="just" defTabSz="800100">
            <a:lnSpc>
              <a:spcPct val="90000"/>
            </a:lnSpc>
            <a:spcBef>
              <a:spcPct val="0"/>
            </a:spcBef>
            <a:spcAft>
              <a:spcPct val="35000"/>
            </a:spcAft>
            <a:buNone/>
          </a:pPr>
          <a:r>
            <a:rPr lang="pt-PT" sz="1800" kern="1200" dirty="0"/>
            <a:t>A distribuição da água de rega deve efetuar-se tendo em atenção a cultura, a fase de desenvolvimento, a época do ano, o tipo de solo as condições culturais etc. </a:t>
          </a:r>
          <a:endParaRPr lang="en-US" sz="1800" kern="1200" dirty="0"/>
        </a:p>
      </dsp:txBody>
      <dsp:txXfrm>
        <a:off x="2094299" y="898874"/>
        <a:ext cx="4241029" cy="1704759"/>
      </dsp:txXfrm>
    </dsp:sp>
    <dsp:sp modelId="{FD29A5A6-82E7-4D0A-87D1-C8F65EB34988}">
      <dsp:nvSpPr>
        <dsp:cNvPr id="0" name=""/>
        <dsp:cNvSpPr/>
      </dsp:nvSpPr>
      <dsp:spPr>
        <a:xfrm>
          <a:off x="-217780" y="3576358"/>
          <a:ext cx="6628804" cy="2066375"/>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2E0C0CD-EBF1-45CE-B2F5-B4D47B37E588}">
      <dsp:nvSpPr>
        <dsp:cNvPr id="0" name=""/>
        <dsp:cNvSpPr/>
      </dsp:nvSpPr>
      <dsp:spPr>
        <a:xfrm>
          <a:off x="387763" y="4059051"/>
          <a:ext cx="1100990" cy="110099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53B11FAB-FB18-4802-B941-63FA401B5C4F}">
      <dsp:nvSpPr>
        <dsp:cNvPr id="0" name=""/>
        <dsp:cNvSpPr/>
      </dsp:nvSpPr>
      <dsp:spPr>
        <a:xfrm>
          <a:off x="1251861" y="3304017"/>
          <a:ext cx="5263541" cy="25276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420" tIns="180420" rIns="180420" bIns="180420" numCol="1" spcCol="1270" anchor="ctr" anchorCtr="0">
          <a:noAutofit/>
        </a:bodyPr>
        <a:lstStyle/>
        <a:p>
          <a:pPr marL="0" lvl="0" indent="0" algn="just" defTabSz="711200">
            <a:lnSpc>
              <a:spcPct val="90000"/>
            </a:lnSpc>
            <a:spcBef>
              <a:spcPct val="0"/>
            </a:spcBef>
            <a:spcAft>
              <a:spcPct val="35000"/>
            </a:spcAft>
            <a:buNone/>
          </a:pPr>
          <a:r>
            <a:rPr lang="pt-PT" sz="1600" b="1" kern="1200" dirty="0"/>
            <a:t>Para o cálculo das quantidades de água a aplicar às culturas tomam-se como referência, em geral, os valores da evapotranspiração das culturas. A instalação de </a:t>
          </a:r>
          <a:r>
            <a:rPr lang="pt-PT" sz="1800" b="1" kern="1200" dirty="0"/>
            <a:t>tensiómetros</a:t>
          </a:r>
          <a:r>
            <a:rPr lang="pt-PT" sz="1600" b="1" kern="1200" dirty="0"/>
            <a:t>, e sondas de monitorização da humidade no solo podem ser utensílios como utensílios de apoio .</a:t>
          </a:r>
          <a:endParaRPr lang="en-US" sz="1600" b="1" kern="1200" dirty="0"/>
        </a:p>
      </dsp:txBody>
      <dsp:txXfrm>
        <a:off x="1251861" y="3304017"/>
        <a:ext cx="5263541" cy="252766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pt-PT"/>
              <a:t>Clique para editar o estilo de título do Modelo Global</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de subtítulo do Modelo Global</a:t>
            </a:r>
            <a:endParaRPr lang="en-US" dirty="0"/>
          </a:p>
        </p:txBody>
      </p:sp>
      <p:sp>
        <p:nvSpPr>
          <p:cNvPr id="4" name="Date Placeholder 3"/>
          <p:cNvSpPr>
            <a:spLocks noGrp="1"/>
          </p:cNvSpPr>
          <p:nvPr>
            <p:ph type="dt" sz="half" idx="10"/>
          </p:nvPr>
        </p:nvSpPr>
        <p:spPr/>
        <p:txBody>
          <a:bodyPr/>
          <a:lstStyle/>
          <a:p>
            <a:fld id="{4B14A126-E089-4B9C-B1A3-9D90A577D17A}" type="datetimeFigureOut">
              <a:rPr lang="pt-PT" smtClean="0"/>
              <a:t>09/05/2019</a:t>
            </a:fld>
            <a:endParaRPr lang="pt-PT" dirty="0"/>
          </a:p>
        </p:txBody>
      </p:sp>
      <p:sp>
        <p:nvSpPr>
          <p:cNvPr id="5" name="Footer Placeholder 4"/>
          <p:cNvSpPr>
            <a:spLocks noGrp="1"/>
          </p:cNvSpPr>
          <p:nvPr>
            <p:ph type="ftr" sz="quarter" idx="11"/>
          </p:nvPr>
        </p:nvSpPr>
        <p:spPr/>
        <p:txBody>
          <a:bodyPr/>
          <a:lstStyle/>
          <a:p>
            <a:endParaRPr lang="pt-PT" dirty="0"/>
          </a:p>
        </p:txBody>
      </p:sp>
      <p:sp>
        <p:nvSpPr>
          <p:cNvPr id="6" name="Slide Number Placeholder 5"/>
          <p:cNvSpPr>
            <a:spLocks noGrp="1"/>
          </p:cNvSpPr>
          <p:nvPr>
            <p:ph type="sldNum" sz="quarter" idx="12"/>
          </p:nvPr>
        </p:nvSpPr>
        <p:spPr/>
        <p:txBody>
          <a:bodyPr/>
          <a:lstStyle/>
          <a:p>
            <a:fld id="{EFF3FE0F-9A07-4F85-8507-32CE34B9E931}" type="slidenum">
              <a:rPr lang="pt-PT" smtClean="0"/>
              <a:t>‹nº›</a:t>
            </a:fld>
            <a:endParaRPr lang="pt-PT" dirty="0"/>
          </a:p>
        </p:txBody>
      </p:sp>
    </p:spTree>
    <p:extLst>
      <p:ext uri="{BB962C8B-B14F-4D97-AF65-F5344CB8AC3E}">
        <p14:creationId xmlns:p14="http://schemas.microsoft.com/office/powerpoint/2010/main" val="216840841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e Legenda">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pt-PT"/>
              <a:t>Clique para editar o estilo de título do Modelo Global</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do texto de Modelo Global</a:t>
            </a:r>
          </a:p>
        </p:txBody>
      </p:sp>
      <p:sp>
        <p:nvSpPr>
          <p:cNvPr id="4" name="Date Placeholder 3"/>
          <p:cNvSpPr>
            <a:spLocks noGrp="1"/>
          </p:cNvSpPr>
          <p:nvPr>
            <p:ph type="dt" sz="half" idx="10"/>
          </p:nvPr>
        </p:nvSpPr>
        <p:spPr/>
        <p:txBody>
          <a:bodyPr/>
          <a:lstStyle/>
          <a:p>
            <a:fld id="{4B14A126-E089-4B9C-B1A3-9D90A577D17A}" type="datetimeFigureOut">
              <a:rPr lang="pt-PT" smtClean="0"/>
              <a:t>09/05/2019</a:t>
            </a:fld>
            <a:endParaRPr lang="pt-PT" dirty="0"/>
          </a:p>
        </p:txBody>
      </p:sp>
      <p:sp>
        <p:nvSpPr>
          <p:cNvPr id="5" name="Footer Placeholder 4"/>
          <p:cNvSpPr>
            <a:spLocks noGrp="1"/>
          </p:cNvSpPr>
          <p:nvPr>
            <p:ph type="ftr" sz="quarter" idx="11"/>
          </p:nvPr>
        </p:nvSpPr>
        <p:spPr/>
        <p:txBody>
          <a:bodyPr/>
          <a:lstStyle/>
          <a:p>
            <a:endParaRPr lang="pt-PT" dirty="0"/>
          </a:p>
        </p:txBody>
      </p:sp>
      <p:sp>
        <p:nvSpPr>
          <p:cNvPr id="6" name="Slide Number Placeholder 5"/>
          <p:cNvSpPr>
            <a:spLocks noGrp="1"/>
          </p:cNvSpPr>
          <p:nvPr>
            <p:ph type="sldNum" sz="quarter" idx="12"/>
          </p:nvPr>
        </p:nvSpPr>
        <p:spPr/>
        <p:txBody>
          <a:bodyPr/>
          <a:lstStyle/>
          <a:p>
            <a:fld id="{EFF3FE0F-9A07-4F85-8507-32CE34B9E931}" type="slidenum">
              <a:rPr lang="pt-PT" smtClean="0"/>
              <a:t>‹nº›</a:t>
            </a:fld>
            <a:endParaRPr lang="pt-PT" dirty="0"/>
          </a:p>
        </p:txBody>
      </p:sp>
    </p:spTree>
    <p:extLst>
      <p:ext uri="{BB962C8B-B14F-4D97-AF65-F5344CB8AC3E}">
        <p14:creationId xmlns:p14="http://schemas.microsoft.com/office/powerpoint/2010/main" val="290909015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çã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pt-PT"/>
              <a:t>Clique para editar o estilo de título do Modelo Global</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PT"/>
              <a:t>Clique para editar os estilos do texto de Modelo Global</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do texto de Modelo Global</a:t>
            </a:r>
          </a:p>
        </p:txBody>
      </p:sp>
      <p:sp>
        <p:nvSpPr>
          <p:cNvPr id="4" name="Date Placeholder 3"/>
          <p:cNvSpPr>
            <a:spLocks noGrp="1"/>
          </p:cNvSpPr>
          <p:nvPr>
            <p:ph type="dt" sz="half" idx="10"/>
          </p:nvPr>
        </p:nvSpPr>
        <p:spPr/>
        <p:txBody>
          <a:bodyPr/>
          <a:lstStyle/>
          <a:p>
            <a:fld id="{4B14A126-E089-4B9C-B1A3-9D90A577D17A}" type="datetimeFigureOut">
              <a:rPr lang="pt-PT" smtClean="0"/>
              <a:t>09/05/2019</a:t>
            </a:fld>
            <a:endParaRPr lang="pt-PT" dirty="0"/>
          </a:p>
        </p:txBody>
      </p:sp>
      <p:sp>
        <p:nvSpPr>
          <p:cNvPr id="5" name="Footer Placeholder 4"/>
          <p:cNvSpPr>
            <a:spLocks noGrp="1"/>
          </p:cNvSpPr>
          <p:nvPr>
            <p:ph type="ftr" sz="quarter" idx="11"/>
          </p:nvPr>
        </p:nvSpPr>
        <p:spPr/>
        <p:txBody>
          <a:bodyPr/>
          <a:lstStyle/>
          <a:p>
            <a:endParaRPr lang="pt-PT" dirty="0"/>
          </a:p>
        </p:txBody>
      </p:sp>
      <p:sp>
        <p:nvSpPr>
          <p:cNvPr id="6" name="Slide Number Placeholder 5"/>
          <p:cNvSpPr>
            <a:spLocks noGrp="1"/>
          </p:cNvSpPr>
          <p:nvPr>
            <p:ph type="sldNum" sz="quarter" idx="12"/>
          </p:nvPr>
        </p:nvSpPr>
        <p:spPr/>
        <p:txBody>
          <a:bodyPr/>
          <a:lstStyle/>
          <a:p>
            <a:fld id="{EFF3FE0F-9A07-4F85-8507-32CE34B9E931}" type="slidenum">
              <a:rPr lang="pt-PT" smtClean="0"/>
              <a:t>‹nº›</a:t>
            </a:fld>
            <a:endParaRPr lang="pt-PT"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75235160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pt-PT"/>
              <a:t>Clique para editar o estilo de título do Modelo Global</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do texto de Modelo Global</a:t>
            </a:r>
          </a:p>
        </p:txBody>
      </p:sp>
      <p:sp>
        <p:nvSpPr>
          <p:cNvPr id="4" name="Date Placeholder 3"/>
          <p:cNvSpPr>
            <a:spLocks noGrp="1"/>
          </p:cNvSpPr>
          <p:nvPr>
            <p:ph type="dt" sz="half" idx="10"/>
          </p:nvPr>
        </p:nvSpPr>
        <p:spPr/>
        <p:txBody>
          <a:bodyPr/>
          <a:lstStyle/>
          <a:p>
            <a:fld id="{4B14A126-E089-4B9C-B1A3-9D90A577D17A}" type="datetimeFigureOut">
              <a:rPr lang="pt-PT" smtClean="0"/>
              <a:t>09/05/2019</a:t>
            </a:fld>
            <a:endParaRPr lang="pt-PT" dirty="0"/>
          </a:p>
        </p:txBody>
      </p:sp>
      <p:sp>
        <p:nvSpPr>
          <p:cNvPr id="5" name="Footer Placeholder 4"/>
          <p:cNvSpPr>
            <a:spLocks noGrp="1"/>
          </p:cNvSpPr>
          <p:nvPr>
            <p:ph type="ftr" sz="quarter" idx="11"/>
          </p:nvPr>
        </p:nvSpPr>
        <p:spPr/>
        <p:txBody>
          <a:bodyPr/>
          <a:lstStyle/>
          <a:p>
            <a:endParaRPr lang="pt-PT" dirty="0"/>
          </a:p>
        </p:txBody>
      </p:sp>
      <p:sp>
        <p:nvSpPr>
          <p:cNvPr id="6" name="Slide Number Placeholder 5"/>
          <p:cNvSpPr>
            <a:spLocks noGrp="1"/>
          </p:cNvSpPr>
          <p:nvPr>
            <p:ph type="sldNum" sz="quarter" idx="12"/>
          </p:nvPr>
        </p:nvSpPr>
        <p:spPr/>
        <p:txBody>
          <a:bodyPr/>
          <a:lstStyle/>
          <a:p>
            <a:fld id="{EFF3FE0F-9A07-4F85-8507-32CE34B9E931}" type="slidenum">
              <a:rPr lang="pt-PT" smtClean="0"/>
              <a:t>‹nº›</a:t>
            </a:fld>
            <a:endParaRPr lang="pt-PT" dirty="0"/>
          </a:p>
        </p:txBody>
      </p:sp>
    </p:spTree>
    <p:extLst>
      <p:ext uri="{BB962C8B-B14F-4D97-AF65-F5344CB8AC3E}">
        <p14:creationId xmlns:p14="http://schemas.microsoft.com/office/powerpoint/2010/main" val="279509526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ão de Nome com Citação">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pt-PT"/>
              <a:t>Clique para editar o estilo de título do Modelo Global</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PT"/>
              <a:t>Clique para editar os estilos do texto de Modelo Global</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do texto de Modelo Global</a:t>
            </a:r>
          </a:p>
        </p:txBody>
      </p:sp>
      <p:sp>
        <p:nvSpPr>
          <p:cNvPr id="4" name="Date Placeholder 3"/>
          <p:cNvSpPr>
            <a:spLocks noGrp="1"/>
          </p:cNvSpPr>
          <p:nvPr>
            <p:ph type="dt" sz="half" idx="10"/>
          </p:nvPr>
        </p:nvSpPr>
        <p:spPr/>
        <p:txBody>
          <a:bodyPr/>
          <a:lstStyle/>
          <a:p>
            <a:fld id="{4B14A126-E089-4B9C-B1A3-9D90A577D17A}" type="datetimeFigureOut">
              <a:rPr lang="pt-PT" smtClean="0"/>
              <a:t>09/05/2019</a:t>
            </a:fld>
            <a:endParaRPr lang="pt-PT" dirty="0"/>
          </a:p>
        </p:txBody>
      </p:sp>
      <p:sp>
        <p:nvSpPr>
          <p:cNvPr id="5" name="Footer Placeholder 4"/>
          <p:cNvSpPr>
            <a:spLocks noGrp="1"/>
          </p:cNvSpPr>
          <p:nvPr>
            <p:ph type="ftr" sz="quarter" idx="11"/>
          </p:nvPr>
        </p:nvSpPr>
        <p:spPr/>
        <p:txBody>
          <a:bodyPr/>
          <a:lstStyle/>
          <a:p>
            <a:endParaRPr lang="pt-PT" dirty="0"/>
          </a:p>
        </p:txBody>
      </p:sp>
      <p:sp>
        <p:nvSpPr>
          <p:cNvPr id="6" name="Slide Number Placeholder 5"/>
          <p:cNvSpPr>
            <a:spLocks noGrp="1"/>
          </p:cNvSpPr>
          <p:nvPr>
            <p:ph type="sldNum" sz="quarter" idx="12"/>
          </p:nvPr>
        </p:nvSpPr>
        <p:spPr/>
        <p:txBody>
          <a:bodyPr/>
          <a:lstStyle/>
          <a:p>
            <a:fld id="{EFF3FE0F-9A07-4F85-8507-32CE34B9E931}" type="slidenum">
              <a:rPr lang="pt-PT" smtClean="0"/>
              <a:t>‹nº›</a:t>
            </a:fld>
            <a:endParaRPr lang="pt-PT"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6088073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iro ou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pt-PT"/>
              <a:t>Clique para editar o estilo de título do Modelo Global</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PT"/>
              <a:t>Clique para editar os estilos do texto de Modelo Global</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do texto de Modelo Global</a:t>
            </a:r>
          </a:p>
        </p:txBody>
      </p:sp>
      <p:sp>
        <p:nvSpPr>
          <p:cNvPr id="4" name="Date Placeholder 3"/>
          <p:cNvSpPr>
            <a:spLocks noGrp="1"/>
          </p:cNvSpPr>
          <p:nvPr>
            <p:ph type="dt" sz="half" idx="10"/>
          </p:nvPr>
        </p:nvSpPr>
        <p:spPr/>
        <p:txBody>
          <a:bodyPr/>
          <a:lstStyle/>
          <a:p>
            <a:fld id="{4B14A126-E089-4B9C-B1A3-9D90A577D17A}" type="datetimeFigureOut">
              <a:rPr lang="pt-PT" smtClean="0"/>
              <a:t>09/05/2019</a:t>
            </a:fld>
            <a:endParaRPr lang="pt-PT" dirty="0"/>
          </a:p>
        </p:txBody>
      </p:sp>
      <p:sp>
        <p:nvSpPr>
          <p:cNvPr id="5" name="Footer Placeholder 4"/>
          <p:cNvSpPr>
            <a:spLocks noGrp="1"/>
          </p:cNvSpPr>
          <p:nvPr>
            <p:ph type="ftr" sz="quarter" idx="11"/>
          </p:nvPr>
        </p:nvSpPr>
        <p:spPr/>
        <p:txBody>
          <a:bodyPr/>
          <a:lstStyle/>
          <a:p>
            <a:endParaRPr lang="pt-PT" dirty="0"/>
          </a:p>
        </p:txBody>
      </p:sp>
      <p:sp>
        <p:nvSpPr>
          <p:cNvPr id="6" name="Slide Number Placeholder 5"/>
          <p:cNvSpPr>
            <a:spLocks noGrp="1"/>
          </p:cNvSpPr>
          <p:nvPr>
            <p:ph type="sldNum" sz="quarter" idx="12"/>
          </p:nvPr>
        </p:nvSpPr>
        <p:spPr/>
        <p:txBody>
          <a:bodyPr/>
          <a:lstStyle/>
          <a:p>
            <a:fld id="{EFF3FE0F-9A07-4F85-8507-32CE34B9E931}" type="slidenum">
              <a:rPr lang="pt-PT" smtClean="0"/>
              <a:t>‹nº›</a:t>
            </a:fld>
            <a:endParaRPr lang="pt-PT" dirty="0"/>
          </a:p>
        </p:txBody>
      </p:sp>
    </p:spTree>
    <p:extLst>
      <p:ext uri="{BB962C8B-B14F-4D97-AF65-F5344CB8AC3E}">
        <p14:creationId xmlns:p14="http://schemas.microsoft.com/office/powerpoint/2010/main" val="326938909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Clique para editar o estilo de título do Modelo Global</a:t>
            </a:r>
            <a:endParaRPr lang="en-US" dirty="0"/>
          </a:p>
        </p:txBody>
      </p:sp>
      <p:sp>
        <p:nvSpPr>
          <p:cNvPr id="3" name="Vertical Text Placeholder 2"/>
          <p:cNvSpPr>
            <a:spLocks noGrp="1"/>
          </p:cNvSpPr>
          <p:nvPr>
            <p:ph type="body" orient="vert" idx="1"/>
          </p:nvPr>
        </p:nvSpPr>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10"/>
          </p:nvPr>
        </p:nvSpPr>
        <p:spPr/>
        <p:txBody>
          <a:bodyPr/>
          <a:lstStyle/>
          <a:p>
            <a:fld id="{4B14A126-E089-4B9C-B1A3-9D90A577D17A}" type="datetimeFigureOut">
              <a:rPr lang="pt-PT" smtClean="0"/>
              <a:t>09/05/2019</a:t>
            </a:fld>
            <a:endParaRPr lang="pt-PT" dirty="0"/>
          </a:p>
        </p:txBody>
      </p:sp>
      <p:sp>
        <p:nvSpPr>
          <p:cNvPr id="5" name="Footer Placeholder 4"/>
          <p:cNvSpPr>
            <a:spLocks noGrp="1"/>
          </p:cNvSpPr>
          <p:nvPr>
            <p:ph type="ftr" sz="quarter" idx="11"/>
          </p:nvPr>
        </p:nvSpPr>
        <p:spPr/>
        <p:txBody>
          <a:bodyPr/>
          <a:lstStyle/>
          <a:p>
            <a:endParaRPr lang="pt-PT" dirty="0"/>
          </a:p>
        </p:txBody>
      </p:sp>
      <p:sp>
        <p:nvSpPr>
          <p:cNvPr id="6" name="Slide Number Placeholder 5"/>
          <p:cNvSpPr>
            <a:spLocks noGrp="1"/>
          </p:cNvSpPr>
          <p:nvPr>
            <p:ph type="sldNum" sz="quarter" idx="12"/>
          </p:nvPr>
        </p:nvSpPr>
        <p:spPr/>
        <p:txBody>
          <a:bodyPr/>
          <a:lstStyle/>
          <a:p>
            <a:fld id="{EFF3FE0F-9A07-4F85-8507-32CE34B9E931}" type="slidenum">
              <a:rPr lang="pt-PT" smtClean="0"/>
              <a:t>‹nº›</a:t>
            </a:fld>
            <a:endParaRPr lang="pt-PT" dirty="0"/>
          </a:p>
        </p:txBody>
      </p:sp>
    </p:spTree>
    <p:extLst>
      <p:ext uri="{BB962C8B-B14F-4D97-AF65-F5344CB8AC3E}">
        <p14:creationId xmlns:p14="http://schemas.microsoft.com/office/powerpoint/2010/main" val="424602485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pt-PT"/>
              <a:t>Clique para editar o estilo de título do Modelo Global</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10"/>
          </p:nvPr>
        </p:nvSpPr>
        <p:spPr/>
        <p:txBody>
          <a:bodyPr/>
          <a:lstStyle/>
          <a:p>
            <a:fld id="{4B14A126-E089-4B9C-B1A3-9D90A577D17A}" type="datetimeFigureOut">
              <a:rPr lang="pt-PT" smtClean="0"/>
              <a:t>09/05/2019</a:t>
            </a:fld>
            <a:endParaRPr lang="pt-PT" dirty="0"/>
          </a:p>
        </p:txBody>
      </p:sp>
      <p:sp>
        <p:nvSpPr>
          <p:cNvPr id="5" name="Footer Placeholder 4"/>
          <p:cNvSpPr>
            <a:spLocks noGrp="1"/>
          </p:cNvSpPr>
          <p:nvPr>
            <p:ph type="ftr" sz="quarter" idx="11"/>
          </p:nvPr>
        </p:nvSpPr>
        <p:spPr/>
        <p:txBody>
          <a:bodyPr/>
          <a:lstStyle/>
          <a:p>
            <a:endParaRPr lang="pt-PT" dirty="0"/>
          </a:p>
        </p:txBody>
      </p:sp>
      <p:sp>
        <p:nvSpPr>
          <p:cNvPr id="6" name="Slide Number Placeholder 5"/>
          <p:cNvSpPr>
            <a:spLocks noGrp="1"/>
          </p:cNvSpPr>
          <p:nvPr>
            <p:ph type="sldNum" sz="quarter" idx="12"/>
          </p:nvPr>
        </p:nvSpPr>
        <p:spPr/>
        <p:txBody>
          <a:bodyPr/>
          <a:lstStyle/>
          <a:p>
            <a:fld id="{EFF3FE0F-9A07-4F85-8507-32CE34B9E931}" type="slidenum">
              <a:rPr lang="pt-PT" smtClean="0"/>
              <a:t>‹nº›</a:t>
            </a:fld>
            <a:endParaRPr lang="pt-PT" dirty="0"/>
          </a:p>
        </p:txBody>
      </p:sp>
    </p:spTree>
    <p:extLst>
      <p:ext uri="{BB962C8B-B14F-4D97-AF65-F5344CB8AC3E}">
        <p14:creationId xmlns:p14="http://schemas.microsoft.com/office/powerpoint/2010/main" val="421643035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pt-PT"/>
              <a:t>Clique para editar o estilo de título do Modelo Global</a:t>
            </a:r>
            <a:endParaRPr lang="en-US" dirty="0"/>
          </a:p>
        </p:txBody>
      </p:sp>
      <p:sp>
        <p:nvSpPr>
          <p:cNvPr id="3" name="Content Placeholder 2"/>
          <p:cNvSpPr>
            <a:spLocks noGrp="1"/>
          </p:cNvSpPr>
          <p:nvPr>
            <p:ph idx="1"/>
          </p:nvPr>
        </p:nvSpPr>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10"/>
          </p:nvPr>
        </p:nvSpPr>
        <p:spPr/>
        <p:txBody>
          <a:bodyPr/>
          <a:lstStyle/>
          <a:p>
            <a:fld id="{4B14A126-E089-4B9C-B1A3-9D90A577D17A}" type="datetimeFigureOut">
              <a:rPr lang="pt-PT" smtClean="0"/>
              <a:t>09/05/2019</a:t>
            </a:fld>
            <a:endParaRPr lang="pt-PT" dirty="0"/>
          </a:p>
        </p:txBody>
      </p:sp>
      <p:sp>
        <p:nvSpPr>
          <p:cNvPr id="5" name="Footer Placeholder 4"/>
          <p:cNvSpPr>
            <a:spLocks noGrp="1"/>
          </p:cNvSpPr>
          <p:nvPr>
            <p:ph type="ftr" sz="quarter" idx="11"/>
          </p:nvPr>
        </p:nvSpPr>
        <p:spPr/>
        <p:txBody>
          <a:bodyPr/>
          <a:lstStyle/>
          <a:p>
            <a:endParaRPr lang="pt-PT" dirty="0"/>
          </a:p>
        </p:txBody>
      </p:sp>
      <p:sp>
        <p:nvSpPr>
          <p:cNvPr id="6" name="Slide Number Placeholder 5"/>
          <p:cNvSpPr>
            <a:spLocks noGrp="1"/>
          </p:cNvSpPr>
          <p:nvPr>
            <p:ph type="sldNum" sz="quarter" idx="12"/>
          </p:nvPr>
        </p:nvSpPr>
        <p:spPr/>
        <p:txBody>
          <a:bodyPr/>
          <a:lstStyle/>
          <a:p>
            <a:fld id="{EFF3FE0F-9A07-4F85-8507-32CE34B9E931}" type="slidenum">
              <a:rPr lang="pt-PT" smtClean="0"/>
              <a:t>‹nº›</a:t>
            </a:fld>
            <a:endParaRPr lang="pt-PT" dirty="0"/>
          </a:p>
        </p:txBody>
      </p:sp>
    </p:spTree>
    <p:extLst>
      <p:ext uri="{BB962C8B-B14F-4D97-AF65-F5344CB8AC3E}">
        <p14:creationId xmlns:p14="http://schemas.microsoft.com/office/powerpoint/2010/main" val="104640259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pt-PT"/>
              <a:t>Clique para editar o estilo de título do Modelo Global</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do texto de Modelo Global</a:t>
            </a:r>
          </a:p>
        </p:txBody>
      </p:sp>
      <p:sp>
        <p:nvSpPr>
          <p:cNvPr id="4" name="Date Placeholder 3"/>
          <p:cNvSpPr>
            <a:spLocks noGrp="1"/>
          </p:cNvSpPr>
          <p:nvPr>
            <p:ph type="dt" sz="half" idx="10"/>
          </p:nvPr>
        </p:nvSpPr>
        <p:spPr/>
        <p:txBody>
          <a:bodyPr/>
          <a:lstStyle/>
          <a:p>
            <a:fld id="{4B14A126-E089-4B9C-B1A3-9D90A577D17A}" type="datetimeFigureOut">
              <a:rPr lang="pt-PT" smtClean="0"/>
              <a:t>09/05/2019</a:t>
            </a:fld>
            <a:endParaRPr lang="pt-PT" dirty="0"/>
          </a:p>
        </p:txBody>
      </p:sp>
      <p:sp>
        <p:nvSpPr>
          <p:cNvPr id="5" name="Footer Placeholder 4"/>
          <p:cNvSpPr>
            <a:spLocks noGrp="1"/>
          </p:cNvSpPr>
          <p:nvPr>
            <p:ph type="ftr" sz="quarter" idx="11"/>
          </p:nvPr>
        </p:nvSpPr>
        <p:spPr/>
        <p:txBody>
          <a:bodyPr/>
          <a:lstStyle/>
          <a:p>
            <a:endParaRPr lang="pt-PT" dirty="0"/>
          </a:p>
        </p:txBody>
      </p:sp>
      <p:sp>
        <p:nvSpPr>
          <p:cNvPr id="6" name="Slide Number Placeholder 5"/>
          <p:cNvSpPr>
            <a:spLocks noGrp="1"/>
          </p:cNvSpPr>
          <p:nvPr>
            <p:ph type="sldNum" sz="quarter" idx="12"/>
          </p:nvPr>
        </p:nvSpPr>
        <p:spPr/>
        <p:txBody>
          <a:bodyPr/>
          <a:lstStyle/>
          <a:p>
            <a:fld id="{EFF3FE0F-9A07-4F85-8507-32CE34B9E931}" type="slidenum">
              <a:rPr lang="pt-PT" smtClean="0"/>
              <a:t>‹nº›</a:t>
            </a:fld>
            <a:endParaRPr lang="pt-PT" dirty="0"/>
          </a:p>
        </p:txBody>
      </p:sp>
    </p:spTree>
    <p:extLst>
      <p:ext uri="{BB962C8B-B14F-4D97-AF65-F5344CB8AC3E}">
        <p14:creationId xmlns:p14="http://schemas.microsoft.com/office/powerpoint/2010/main" val="264210806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Clique para editar o estilo de título do Modelo Global</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5" name="Date Placeholder 4"/>
          <p:cNvSpPr>
            <a:spLocks noGrp="1"/>
          </p:cNvSpPr>
          <p:nvPr>
            <p:ph type="dt" sz="half" idx="10"/>
          </p:nvPr>
        </p:nvSpPr>
        <p:spPr/>
        <p:txBody>
          <a:bodyPr/>
          <a:lstStyle/>
          <a:p>
            <a:fld id="{4B14A126-E089-4B9C-B1A3-9D90A577D17A}" type="datetimeFigureOut">
              <a:rPr lang="pt-PT" smtClean="0"/>
              <a:t>09/05/2019</a:t>
            </a:fld>
            <a:endParaRPr lang="pt-PT" dirty="0"/>
          </a:p>
        </p:txBody>
      </p:sp>
      <p:sp>
        <p:nvSpPr>
          <p:cNvPr id="6" name="Footer Placeholder 5"/>
          <p:cNvSpPr>
            <a:spLocks noGrp="1"/>
          </p:cNvSpPr>
          <p:nvPr>
            <p:ph type="ftr" sz="quarter" idx="11"/>
          </p:nvPr>
        </p:nvSpPr>
        <p:spPr/>
        <p:txBody>
          <a:bodyPr/>
          <a:lstStyle/>
          <a:p>
            <a:endParaRPr lang="pt-PT" dirty="0"/>
          </a:p>
        </p:txBody>
      </p:sp>
      <p:sp>
        <p:nvSpPr>
          <p:cNvPr id="7" name="Slide Number Placeholder 6"/>
          <p:cNvSpPr>
            <a:spLocks noGrp="1"/>
          </p:cNvSpPr>
          <p:nvPr>
            <p:ph type="sldNum" sz="quarter" idx="12"/>
          </p:nvPr>
        </p:nvSpPr>
        <p:spPr/>
        <p:txBody>
          <a:bodyPr/>
          <a:lstStyle/>
          <a:p>
            <a:fld id="{EFF3FE0F-9A07-4F85-8507-32CE34B9E931}" type="slidenum">
              <a:rPr lang="pt-PT" smtClean="0"/>
              <a:t>‹nº›</a:t>
            </a:fld>
            <a:endParaRPr lang="pt-PT" dirty="0"/>
          </a:p>
        </p:txBody>
      </p:sp>
    </p:spTree>
    <p:extLst>
      <p:ext uri="{BB962C8B-B14F-4D97-AF65-F5344CB8AC3E}">
        <p14:creationId xmlns:p14="http://schemas.microsoft.com/office/powerpoint/2010/main" val="303071978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t-PT"/>
              <a:t>Clique para editar o estilo de título do Modelo Global</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do texto de Modelo Global</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7" name="Date Placeholder 6"/>
          <p:cNvSpPr>
            <a:spLocks noGrp="1"/>
          </p:cNvSpPr>
          <p:nvPr>
            <p:ph type="dt" sz="half" idx="10"/>
          </p:nvPr>
        </p:nvSpPr>
        <p:spPr/>
        <p:txBody>
          <a:bodyPr/>
          <a:lstStyle/>
          <a:p>
            <a:fld id="{4B14A126-E089-4B9C-B1A3-9D90A577D17A}" type="datetimeFigureOut">
              <a:rPr lang="pt-PT" smtClean="0"/>
              <a:t>09/05/2019</a:t>
            </a:fld>
            <a:endParaRPr lang="pt-PT" dirty="0"/>
          </a:p>
        </p:txBody>
      </p:sp>
      <p:sp>
        <p:nvSpPr>
          <p:cNvPr id="8" name="Footer Placeholder 7"/>
          <p:cNvSpPr>
            <a:spLocks noGrp="1"/>
          </p:cNvSpPr>
          <p:nvPr>
            <p:ph type="ftr" sz="quarter" idx="11"/>
          </p:nvPr>
        </p:nvSpPr>
        <p:spPr/>
        <p:txBody>
          <a:bodyPr/>
          <a:lstStyle/>
          <a:p>
            <a:endParaRPr lang="pt-PT" dirty="0"/>
          </a:p>
        </p:txBody>
      </p:sp>
      <p:sp>
        <p:nvSpPr>
          <p:cNvPr id="9" name="Slide Number Placeholder 8"/>
          <p:cNvSpPr>
            <a:spLocks noGrp="1"/>
          </p:cNvSpPr>
          <p:nvPr>
            <p:ph type="sldNum" sz="quarter" idx="12"/>
          </p:nvPr>
        </p:nvSpPr>
        <p:spPr/>
        <p:txBody>
          <a:bodyPr/>
          <a:lstStyle/>
          <a:p>
            <a:fld id="{EFF3FE0F-9A07-4F85-8507-32CE34B9E931}" type="slidenum">
              <a:rPr lang="pt-PT" smtClean="0"/>
              <a:t>‹nº›</a:t>
            </a:fld>
            <a:endParaRPr lang="pt-PT" dirty="0"/>
          </a:p>
        </p:txBody>
      </p:sp>
    </p:spTree>
    <p:extLst>
      <p:ext uri="{BB962C8B-B14F-4D97-AF65-F5344CB8AC3E}">
        <p14:creationId xmlns:p14="http://schemas.microsoft.com/office/powerpoint/2010/main" val="43461064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pt-PT"/>
              <a:t>Clique para editar o estilo de título do Modelo Global</a:t>
            </a:r>
            <a:endParaRPr lang="en-US" dirty="0"/>
          </a:p>
        </p:txBody>
      </p:sp>
      <p:sp>
        <p:nvSpPr>
          <p:cNvPr id="3" name="Date Placeholder 2"/>
          <p:cNvSpPr>
            <a:spLocks noGrp="1"/>
          </p:cNvSpPr>
          <p:nvPr>
            <p:ph type="dt" sz="half" idx="10"/>
          </p:nvPr>
        </p:nvSpPr>
        <p:spPr/>
        <p:txBody>
          <a:bodyPr/>
          <a:lstStyle/>
          <a:p>
            <a:fld id="{4B14A126-E089-4B9C-B1A3-9D90A577D17A}" type="datetimeFigureOut">
              <a:rPr lang="pt-PT" smtClean="0"/>
              <a:t>09/05/2019</a:t>
            </a:fld>
            <a:endParaRPr lang="pt-PT" dirty="0"/>
          </a:p>
        </p:txBody>
      </p:sp>
      <p:sp>
        <p:nvSpPr>
          <p:cNvPr id="4" name="Footer Placeholder 3"/>
          <p:cNvSpPr>
            <a:spLocks noGrp="1"/>
          </p:cNvSpPr>
          <p:nvPr>
            <p:ph type="ftr" sz="quarter" idx="11"/>
          </p:nvPr>
        </p:nvSpPr>
        <p:spPr/>
        <p:txBody>
          <a:bodyPr/>
          <a:lstStyle/>
          <a:p>
            <a:endParaRPr lang="pt-PT" dirty="0"/>
          </a:p>
        </p:txBody>
      </p:sp>
      <p:sp>
        <p:nvSpPr>
          <p:cNvPr id="5" name="Slide Number Placeholder 4"/>
          <p:cNvSpPr>
            <a:spLocks noGrp="1"/>
          </p:cNvSpPr>
          <p:nvPr>
            <p:ph type="sldNum" sz="quarter" idx="12"/>
          </p:nvPr>
        </p:nvSpPr>
        <p:spPr/>
        <p:txBody>
          <a:bodyPr/>
          <a:lstStyle/>
          <a:p>
            <a:fld id="{EFF3FE0F-9A07-4F85-8507-32CE34B9E931}" type="slidenum">
              <a:rPr lang="pt-PT" smtClean="0"/>
              <a:t>‹nº›</a:t>
            </a:fld>
            <a:endParaRPr lang="pt-PT" dirty="0"/>
          </a:p>
        </p:txBody>
      </p:sp>
    </p:spTree>
    <p:extLst>
      <p:ext uri="{BB962C8B-B14F-4D97-AF65-F5344CB8AC3E}">
        <p14:creationId xmlns:p14="http://schemas.microsoft.com/office/powerpoint/2010/main" val="340598286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14A126-E089-4B9C-B1A3-9D90A577D17A}" type="datetimeFigureOut">
              <a:rPr lang="pt-PT" smtClean="0"/>
              <a:t>09/05/2019</a:t>
            </a:fld>
            <a:endParaRPr lang="pt-PT" dirty="0"/>
          </a:p>
        </p:txBody>
      </p:sp>
      <p:sp>
        <p:nvSpPr>
          <p:cNvPr id="3" name="Footer Placeholder 2"/>
          <p:cNvSpPr>
            <a:spLocks noGrp="1"/>
          </p:cNvSpPr>
          <p:nvPr>
            <p:ph type="ftr" sz="quarter" idx="11"/>
          </p:nvPr>
        </p:nvSpPr>
        <p:spPr/>
        <p:txBody>
          <a:bodyPr/>
          <a:lstStyle/>
          <a:p>
            <a:endParaRPr lang="pt-PT" dirty="0"/>
          </a:p>
        </p:txBody>
      </p:sp>
      <p:sp>
        <p:nvSpPr>
          <p:cNvPr id="4" name="Slide Number Placeholder 3"/>
          <p:cNvSpPr>
            <a:spLocks noGrp="1"/>
          </p:cNvSpPr>
          <p:nvPr>
            <p:ph type="sldNum" sz="quarter" idx="12"/>
          </p:nvPr>
        </p:nvSpPr>
        <p:spPr/>
        <p:txBody>
          <a:bodyPr/>
          <a:lstStyle/>
          <a:p>
            <a:fld id="{EFF3FE0F-9A07-4F85-8507-32CE34B9E931}" type="slidenum">
              <a:rPr lang="pt-PT" smtClean="0"/>
              <a:t>‹nº›</a:t>
            </a:fld>
            <a:endParaRPr lang="pt-PT" dirty="0"/>
          </a:p>
        </p:txBody>
      </p:sp>
    </p:spTree>
    <p:extLst>
      <p:ext uri="{BB962C8B-B14F-4D97-AF65-F5344CB8AC3E}">
        <p14:creationId xmlns:p14="http://schemas.microsoft.com/office/powerpoint/2010/main" val="307972680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pt-PT"/>
              <a:t>Clique para editar o estilo de título do Modelo Global</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pt-PT"/>
              <a:t>Clique para editar os estilos do texto de Modelo Global</a:t>
            </a:r>
          </a:p>
        </p:txBody>
      </p:sp>
      <p:sp>
        <p:nvSpPr>
          <p:cNvPr id="5" name="Date Placeholder 4"/>
          <p:cNvSpPr>
            <a:spLocks noGrp="1"/>
          </p:cNvSpPr>
          <p:nvPr>
            <p:ph type="dt" sz="half" idx="10"/>
          </p:nvPr>
        </p:nvSpPr>
        <p:spPr/>
        <p:txBody>
          <a:bodyPr/>
          <a:lstStyle/>
          <a:p>
            <a:fld id="{4B14A126-E089-4B9C-B1A3-9D90A577D17A}" type="datetimeFigureOut">
              <a:rPr lang="pt-PT" smtClean="0"/>
              <a:t>09/05/2019</a:t>
            </a:fld>
            <a:endParaRPr lang="pt-PT" dirty="0"/>
          </a:p>
        </p:txBody>
      </p:sp>
      <p:sp>
        <p:nvSpPr>
          <p:cNvPr id="6" name="Footer Placeholder 5"/>
          <p:cNvSpPr>
            <a:spLocks noGrp="1"/>
          </p:cNvSpPr>
          <p:nvPr>
            <p:ph type="ftr" sz="quarter" idx="11"/>
          </p:nvPr>
        </p:nvSpPr>
        <p:spPr/>
        <p:txBody>
          <a:bodyPr/>
          <a:lstStyle/>
          <a:p>
            <a:endParaRPr lang="pt-PT" dirty="0"/>
          </a:p>
        </p:txBody>
      </p:sp>
      <p:sp>
        <p:nvSpPr>
          <p:cNvPr id="7" name="Slide Number Placeholder 6"/>
          <p:cNvSpPr>
            <a:spLocks noGrp="1"/>
          </p:cNvSpPr>
          <p:nvPr>
            <p:ph type="sldNum" sz="quarter" idx="12"/>
          </p:nvPr>
        </p:nvSpPr>
        <p:spPr/>
        <p:txBody>
          <a:bodyPr/>
          <a:lstStyle/>
          <a:p>
            <a:fld id="{EFF3FE0F-9A07-4F85-8507-32CE34B9E931}" type="slidenum">
              <a:rPr lang="pt-PT" smtClean="0"/>
              <a:t>‹nº›</a:t>
            </a:fld>
            <a:endParaRPr lang="pt-PT" dirty="0"/>
          </a:p>
        </p:txBody>
      </p:sp>
    </p:spTree>
    <p:extLst>
      <p:ext uri="{BB962C8B-B14F-4D97-AF65-F5344CB8AC3E}">
        <p14:creationId xmlns:p14="http://schemas.microsoft.com/office/powerpoint/2010/main" val="56028001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pt-PT"/>
              <a:t>Clique para editar o estilo de título do Modelo Global</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PT" dirty="0"/>
              <a:t>Clique no ícone para adicionar uma imagem</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do texto de Modelo Global</a:t>
            </a:r>
          </a:p>
        </p:txBody>
      </p:sp>
      <p:sp>
        <p:nvSpPr>
          <p:cNvPr id="5" name="Date Placeholder 4"/>
          <p:cNvSpPr>
            <a:spLocks noGrp="1"/>
          </p:cNvSpPr>
          <p:nvPr>
            <p:ph type="dt" sz="half" idx="10"/>
          </p:nvPr>
        </p:nvSpPr>
        <p:spPr/>
        <p:txBody>
          <a:bodyPr/>
          <a:lstStyle/>
          <a:p>
            <a:fld id="{4B14A126-E089-4B9C-B1A3-9D90A577D17A}" type="datetimeFigureOut">
              <a:rPr lang="pt-PT" smtClean="0"/>
              <a:t>09/05/2019</a:t>
            </a:fld>
            <a:endParaRPr lang="pt-PT" dirty="0"/>
          </a:p>
        </p:txBody>
      </p:sp>
      <p:sp>
        <p:nvSpPr>
          <p:cNvPr id="6" name="Footer Placeholder 5"/>
          <p:cNvSpPr>
            <a:spLocks noGrp="1"/>
          </p:cNvSpPr>
          <p:nvPr>
            <p:ph type="ftr" sz="quarter" idx="11"/>
          </p:nvPr>
        </p:nvSpPr>
        <p:spPr/>
        <p:txBody>
          <a:bodyPr/>
          <a:lstStyle/>
          <a:p>
            <a:endParaRPr lang="pt-PT" dirty="0"/>
          </a:p>
        </p:txBody>
      </p:sp>
      <p:sp>
        <p:nvSpPr>
          <p:cNvPr id="7" name="Slide Number Placeholder 6"/>
          <p:cNvSpPr>
            <a:spLocks noGrp="1"/>
          </p:cNvSpPr>
          <p:nvPr>
            <p:ph type="sldNum" sz="quarter" idx="12"/>
          </p:nvPr>
        </p:nvSpPr>
        <p:spPr/>
        <p:txBody>
          <a:bodyPr/>
          <a:lstStyle/>
          <a:p>
            <a:fld id="{EFF3FE0F-9A07-4F85-8507-32CE34B9E931}" type="slidenum">
              <a:rPr lang="pt-PT" smtClean="0"/>
              <a:t>‹nº›</a:t>
            </a:fld>
            <a:endParaRPr lang="pt-PT" dirty="0"/>
          </a:p>
        </p:txBody>
      </p:sp>
    </p:spTree>
    <p:extLst>
      <p:ext uri="{BB962C8B-B14F-4D97-AF65-F5344CB8AC3E}">
        <p14:creationId xmlns:p14="http://schemas.microsoft.com/office/powerpoint/2010/main" val="293348436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pt-PT"/>
              <a:t>Clique para editar o estilo de título do Modelo Global</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B14A126-E089-4B9C-B1A3-9D90A577D17A}" type="datetimeFigureOut">
              <a:rPr lang="pt-PT" smtClean="0"/>
              <a:t>09/05/2019</a:t>
            </a:fld>
            <a:endParaRPr lang="pt-PT"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pt-PT"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FF3FE0F-9A07-4F85-8507-32CE34B9E931}" type="slidenum">
              <a:rPr lang="pt-PT" smtClean="0"/>
              <a:t>‹nº›</a:t>
            </a:fld>
            <a:endParaRPr lang="pt-PT" dirty="0"/>
          </a:p>
        </p:txBody>
      </p:sp>
    </p:spTree>
    <p:extLst>
      <p:ext uri="{BB962C8B-B14F-4D97-AF65-F5344CB8AC3E}">
        <p14:creationId xmlns:p14="http://schemas.microsoft.com/office/powerpoint/2010/main" val="2332507270"/>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Lst>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h5GEKkvhiZ4"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BF1E4544-F0BE-494D-8650-F79C84EDA370}"/>
              </a:ext>
            </a:extLst>
          </p:cNvPr>
          <p:cNvPicPr>
            <a:picLocks noChangeAspect="1"/>
          </p:cNvPicPr>
          <p:nvPr/>
        </p:nvPicPr>
        <p:blipFill rotWithShape="1">
          <a:blip r:embed="rId2"/>
          <a:srcRect l="26486" t="9091" r="3679" b="-1"/>
          <a:stretch/>
        </p:blipFill>
        <p:spPr>
          <a:xfrm>
            <a:off x="4269854" y="-1"/>
            <a:ext cx="7922146" cy="6858001"/>
          </a:xfrm>
          <a:custGeom>
            <a:avLst/>
            <a:gdLst>
              <a:gd name="connsiteX0" fmla="*/ 379987 w 7922146"/>
              <a:gd name="connsiteY0" fmla="*/ 0 h 6858001"/>
              <a:gd name="connsiteX1" fmla="*/ 5304971 w 7922146"/>
              <a:gd name="connsiteY1" fmla="*/ 0 h 6858001"/>
              <a:gd name="connsiteX2" fmla="*/ 7065281 w 7922146"/>
              <a:gd name="connsiteY2" fmla="*/ 0 h 6858001"/>
              <a:gd name="connsiteX3" fmla="*/ 7397540 w 7922146"/>
              <a:gd name="connsiteY3" fmla="*/ 0 h 6858001"/>
              <a:gd name="connsiteX4" fmla="*/ 7397540 w 7922146"/>
              <a:gd name="connsiteY4" fmla="*/ 1 h 6858001"/>
              <a:gd name="connsiteX5" fmla="*/ 7922146 w 7922146"/>
              <a:gd name="connsiteY5" fmla="*/ 1 h 6858001"/>
              <a:gd name="connsiteX6" fmla="*/ 7922146 w 7922146"/>
              <a:gd name="connsiteY6" fmla="*/ 6858001 h 6858001"/>
              <a:gd name="connsiteX7" fmla="*/ 7065281 w 7922146"/>
              <a:gd name="connsiteY7" fmla="*/ 6858001 h 6858001"/>
              <a:gd name="connsiteX8" fmla="*/ 7065281 w 7922146"/>
              <a:gd name="connsiteY8" fmla="*/ 6858000 h 6858001"/>
              <a:gd name="connsiteX9" fmla="*/ 5932989 w 7922146"/>
              <a:gd name="connsiteY9" fmla="*/ 6858000 h 6858001"/>
              <a:gd name="connsiteX10" fmla="*/ 5932989 w 7922146"/>
              <a:gd name="connsiteY10" fmla="*/ 6858001 h 6858001"/>
              <a:gd name="connsiteX11" fmla="*/ 27809 w 7922146"/>
              <a:gd name="connsiteY11" fmla="*/ 6858001 h 6858001"/>
              <a:gd name="connsiteX12" fmla="*/ 1803228 w 7922146"/>
              <a:gd name="connsiteY12" fmla="*/ 4521201 h 6858001"/>
              <a:gd name="connsiteX13" fmla="*/ 0 w 7922146"/>
              <a:gd name="connsiteY13" fmla="*/ 0 h 6858001"/>
              <a:gd name="connsiteX14" fmla="*/ 379987 w 7922146"/>
              <a:gd name="connsiteY14" fmla="*/ 0 h 6858001"/>
              <a:gd name="connsiteX15" fmla="*/ 0 w 7922146"/>
              <a:gd name="connsiteY15" fmla="*/ 40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p:spPr>
      </p:pic>
      <p:sp>
        <p:nvSpPr>
          <p:cNvPr id="2" name="Título 1">
            <a:extLst>
              <a:ext uri="{FF2B5EF4-FFF2-40B4-BE49-F238E27FC236}">
                <a16:creationId xmlns:a16="http://schemas.microsoft.com/office/drawing/2014/main" id="{F6A07C1D-A0F4-4EEA-B2E0-C8782AA78095}"/>
              </a:ext>
            </a:extLst>
          </p:cNvPr>
          <p:cNvSpPr>
            <a:spLocks noGrp="1"/>
          </p:cNvSpPr>
          <p:nvPr>
            <p:ph type="ctrTitle"/>
          </p:nvPr>
        </p:nvSpPr>
        <p:spPr>
          <a:xfrm>
            <a:off x="668867" y="1678666"/>
            <a:ext cx="4088190" cy="2369093"/>
          </a:xfrm>
        </p:spPr>
        <p:txBody>
          <a:bodyPr>
            <a:normAutofit/>
          </a:bodyPr>
          <a:lstStyle/>
          <a:p>
            <a:r>
              <a:rPr lang="pt-PT" sz="4800"/>
              <a:t>FERTIRREGA</a:t>
            </a:r>
          </a:p>
        </p:txBody>
      </p:sp>
      <p:sp>
        <p:nvSpPr>
          <p:cNvPr id="3" name="Subtítulo 2">
            <a:extLst>
              <a:ext uri="{FF2B5EF4-FFF2-40B4-BE49-F238E27FC236}">
                <a16:creationId xmlns:a16="http://schemas.microsoft.com/office/drawing/2014/main" id="{4149BA43-10BE-4A18-BBEC-914F8E08BD15}"/>
              </a:ext>
            </a:extLst>
          </p:cNvPr>
          <p:cNvSpPr>
            <a:spLocks noGrp="1"/>
          </p:cNvSpPr>
          <p:nvPr>
            <p:ph type="subTitle" idx="1"/>
          </p:nvPr>
        </p:nvSpPr>
        <p:spPr>
          <a:xfrm>
            <a:off x="677335" y="4050831"/>
            <a:ext cx="4079721" cy="1096901"/>
          </a:xfrm>
        </p:spPr>
        <p:txBody>
          <a:bodyPr>
            <a:normAutofit/>
          </a:bodyPr>
          <a:lstStyle/>
          <a:p>
            <a:r>
              <a:rPr lang="pt-PT" sz="1600" b="1" dirty="0"/>
              <a:t>Diogo Reis </a:t>
            </a:r>
          </a:p>
          <a:p>
            <a:r>
              <a:rPr lang="pt-PT" sz="1600" b="1" dirty="0"/>
              <a:t>3534</a:t>
            </a:r>
          </a:p>
          <a:p>
            <a:r>
              <a:rPr lang="pt-PT" sz="1600" b="1" dirty="0"/>
              <a:t>´Nutrição Vegetal</a:t>
            </a:r>
          </a:p>
        </p:txBody>
      </p:sp>
      <p:cxnSp>
        <p:nvCxnSpPr>
          <p:cNvPr id="9" name="Straight Connector 8">
            <a:extLst>
              <a:ext uri="{FF2B5EF4-FFF2-40B4-BE49-F238E27FC236}">
                <a16:creationId xmlns:a16="http://schemas.microsoft.com/office/drawing/2014/main" id="{A57C1A16-B8AB-4D99-A195-A38F556A648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F8A9B20B-D1DD-4573-B5EC-55802951923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id="{66D61E08-70C3-48D8-BEA0-787111DC3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5">
            <a:extLst>
              <a:ext uri="{FF2B5EF4-FFF2-40B4-BE49-F238E27FC236}">
                <a16:creationId xmlns:a16="http://schemas.microsoft.com/office/drawing/2014/main" id="{FC55298F-0AE5-478E-AD2B-03C2614C58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24">
            <a:extLst>
              <a:ext uri="{FF2B5EF4-FFF2-40B4-BE49-F238E27FC236}">
                <a16:creationId xmlns:a16="http://schemas.microsoft.com/office/drawing/2014/main" id="{C180E4EA-0B63-4779-A895-7E90E71088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7">
            <a:extLst>
              <a:ext uri="{FF2B5EF4-FFF2-40B4-BE49-F238E27FC236}">
                <a16:creationId xmlns:a16="http://schemas.microsoft.com/office/drawing/2014/main" id="{CEE01D9D-3DE8-4EED-B0D3-8F3C79CC76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8">
            <a:extLst>
              <a:ext uri="{FF2B5EF4-FFF2-40B4-BE49-F238E27FC236}">
                <a16:creationId xmlns:a16="http://schemas.microsoft.com/office/drawing/2014/main" id="{89AF5CE9-607F-43F4-8983-DCD6DA4051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9">
            <a:extLst>
              <a:ext uri="{FF2B5EF4-FFF2-40B4-BE49-F238E27FC236}">
                <a16:creationId xmlns:a16="http://schemas.microsoft.com/office/drawing/2014/main" id="{6EEA2DBD-9E1E-4521-8C01-F32AD18A89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Isosceles Triangle 29">
            <a:extLst>
              <a:ext uri="{FF2B5EF4-FFF2-40B4-BE49-F238E27FC236}">
                <a16:creationId xmlns:a16="http://schemas.microsoft.com/office/drawing/2014/main" id="{15BBD2C1-BA9B-46A9-A27A-33498B169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57386103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3" name="Group 20">
            <a:extLst>
              <a:ext uri="{FF2B5EF4-FFF2-40B4-BE49-F238E27FC236}">
                <a16:creationId xmlns:a16="http://schemas.microsoft.com/office/drawing/2014/main" id="{88C9B83F-64CD-41C1-925F-A08801FFD0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22" name="Straight Connector 21">
              <a:extLst>
                <a:ext uri="{FF2B5EF4-FFF2-40B4-BE49-F238E27FC236}">
                  <a16:creationId xmlns:a16="http://schemas.microsoft.com/office/drawing/2014/main" id="{E1655065-0BD7-4422-BEC0-4401E998090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4DDD90AC-ABEC-4A76-9C9C-AD0A5F8FC7F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a:extLst>
                <a:ext uri="{FF2B5EF4-FFF2-40B4-BE49-F238E27FC236}">
                  <a16:creationId xmlns:a16="http://schemas.microsoft.com/office/drawing/2014/main" id="{21A8AFEF-EC50-4C0B-9C64-814B76C820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5">
              <a:extLst>
                <a:ext uri="{FF2B5EF4-FFF2-40B4-BE49-F238E27FC236}">
                  <a16:creationId xmlns:a16="http://schemas.microsoft.com/office/drawing/2014/main" id="{CAFAA800-E117-4357-84E4-56B63EA03E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Isosceles Triangle 25">
              <a:extLst>
                <a:ext uri="{FF2B5EF4-FFF2-40B4-BE49-F238E27FC236}">
                  <a16:creationId xmlns:a16="http://schemas.microsoft.com/office/drawing/2014/main" id="{8DDFC9F4-3B45-402D-8AD7-60B3F08ED7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7">
              <a:extLst>
                <a:ext uri="{FF2B5EF4-FFF2-40B4-BE49-F238E27FC236}">
                  <a16:creationId xmlns:a16="http://schemas.microsoft.com/office/drawing/2014/main" id="{F26A0854-FBE4-4587-B349-06BE192BD7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8">
              <a:extLst>
                <a:ext uri="{FF2B5EF4-FFF2-40B4-BE49-F238E27FC236}">
                  <a16:creationId xmlns:a16="http://schemas.microsoft.com/office/drawing/2014/main" id="{54A9C4C6-FF7D-470E-BFCA-CE4F60A1F0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9">
              <a:extLst>
                <a:ext uri="{FF2B5EF4-FFF2-40B4-BE49-F238E27FC236}">
                  <a16:creationId xmlns:a16="http://schemas.microsoft.com/office/drawing/2014/main" id="{B1721EA8-4871-45D4-B78F-AE805A3004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Isosceles Triangle 29">
              <a:extLst>
                <a:ext uri="{FF2B5EF4-FFF2-40B4-BE49-F238E27FC236}">
                  <a16:creationId xmlns:a16="http://schemas.microsoft.com/office/drawing/2014/main" id="{E5763971-E3A3-45C6-9BA8-2E032C7A55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a:extLst>
                <a:ext uri="{FF2B5EF4-FFF2-40B4-BE49-F238E27FC236}">
                  <a16:creationId xmlns:a16="http://schemas.microsoft.com/office/drawing/2014/main" id="{32752E94-0E01-4AF5-A43A-F2FAD8737C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ítulo 1">
            <a:extLst>
              <a:ext uri="{FF2B5EF4-FFF2-40B4-BE49-F238E27FC236}">
                <a16:creationId xmlns:a16="http://schemas.microsoft.com/office/drawing/2014/main" id="{5D7DB6F6-43BC-45EE-AA43-92E55DA1E15C}"/>
              </a:ext>
            </a:extLst>
          </p:cNvPr>
          <p:cNvSpPr>
            <a:spLocks noGrp="1"/>
          </p:cNvSpPr>
          <p:nvPr>
            <p:ph type="title"/>
          </p:nvPr>
        </p:nvSpPr>
        <p:spPr>
          <a:xfrm>
            <a:off x="985969" y="4473227"/>
            <a:ext cx="8288032" cy="1096648"/>
          </a:xfrm>
        </p:spPr>
        <p:txBody>
          <a:bodyPr vert="horz" lIns="91440" tIns="45720" rIns="91440" bIns="45720" rtlCol="0" anchor="b">
            <a:normAutofit/>
          </a:bodyPr>
          <a:lstStyle/>
          <a:p>
            <a:r>
              <a:rPr lang="en-US" sz="4800"/>
              <a:t>Tanques de Fertilização</a:t>
            </a:r>
          </a:p>
        </p:txBody>
      </p:sp>
      <p:pic>
        <p:nvPicPr>
          <p:cNvPr id="34" name="Marcador de Posição de Conteúdo 3">
            <a:extLst>
              <a:ext uri="{FF2B5EF4-FFF2-40B4-BE49-F238E27FC236}">
                <a16:creationId xmlns:a16="http://schemas.microsoft.com/office/drawing/2014/main" id="{265BAAF5-CC21-4F06-98BA-B14C15B296A4}"/>
              </a:ext>
            </a:extLst>
          </p:cNvPr>
          <p:cNvPicPr>
            <a:picLocks noGrp="1" noChangeAspect="1"/>
          </p:cNvPicPr>
          <p:nvPr>
            <p:ph idx="1"/>
          </p:nvPr>
        </p:nvPicPr>
        <p:blipFill rotWithShape="1">
          <a:blip r:embed="rId2"/>
          <a:srcRect t="11015" b="11014"/>
          <a:stretch/>
        </p:blipFill>
        <p:spPr>
          <a:xfrm>
            <a:off x="985968" y="609600"/>
            <a:ext cx="8288033" cy="3635025"/>
          </a:xfrm>
          <a:prstGeom prst="rect">
            <a:avLst/>
          </a:prstGeom>
        </p:spPr>
      </p:pic>
    </p:spTree>
    <p:extLst>
      <p:ext uri="{BB962C8B-B14F-4D97-AF65-F5344CB8AC3E}">
        <p14:creationId xmlns:p14="http://schemas.microsoft.com/office/powerpoint/2010/main" val="319938026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2FFD8C-AAFE-4602-886E-2E65EF2C5D53}"/>
              </a:ext>
            </a:extLst>
          </p:cNvPr>
          <p:cNvSpPr>
            <a:spLocks noGrp="1"/>
          </p:cNvSpPr>
          <p:nvPr>
            <p:ph type="title"/>
          </p:nvPr>
        </p:nvSpPr>
        <p:spPr/>
        <p:txBody>
          <a:bodyPr/>
          <a:lstStyle/>
          <a:p>
            <a:r>
              <a:rPr lang="pt-PT"/>
              <a:t>Video</a:t>
            </a:r>
          </a:p>
        </p:txBody>
      </p:sp>
      <p:sp>
        <p:nvSpPr>
          <p:cNvPr id="3" name="Marcador de Posição de Conteúdo 2">
            <a:extLst>
              <a:ext uri="{FF2B5EF4-FFF2-40B4-BE49-F238E27FC236}">
                <a16:creationId xmlns:a16="http://schemas.microsoft.com/office/drawing/2014/main" id="{10AA3210-8E5E-4360-884B-B6DF5EDC081B}"/>
              </a:ext>
            </a:extLst>
          </p:cNvPr>
          <p:cNvSpPr>
            <a:spLocks noGrp="1"/>
          </p:cNvSpPr>
          <p:nvPr>
            <p:ph idx="1"/>
          </p:nvPr>
        </p:nvSpPr>
        <p:spPr/>
        <p:txBody>
          <a:bodyPr/>
          <a:lstStyle/>
          <a:p>
            <a:r>
              <a:rPr lang="pt-PT" dirty="0">
                <a:hlinkClick r:id="rId2"/>
              </a:rPr>
              <a:t>https://www.youtube.com/watch?v=h5GEKkvhiZ4</a:t>
            </a:r>
            <a:endParaRPr lang="pt-PT" dirty="0"/>
          </a:p>
          <a:p>
            <a:endParaRPr lang="pt-PT" dirty="0"/>
          </a:p>
        </p:txBody>
      </p:sp>
    </p:spTree>
    <p:extLst>
      <p:ext uri="{BB962C8B-B14F-4D97-AF65-F5344CB8AC3E}">
        <p14:creationId xmlns:p14="http://schemas.microsoft.com/office/powerpoint/2010/main" val="277750869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ítulo 1">
            <a:extLst>
              <a:ext uri="{FF2B5EF4-FFF2-40B4-BE49-F238E27FC236}">
                <a16:creationId xmlns:a16="http://schemas.microsoft.com/office/drawing/2014/main" id="{11F33D1E-BD99-4CFF-9DB0-AD1AE82560A9}"/>
              </a:ext>
            </a:extLst>
          </p:cNvPr>
          <p:cNvSpPr>
            <a:spLocks noGrp="1"/>
          </p:cNvSpPr>
          <p:nvPr>
            <p:ph type="title"/>
          </p:nvPr>
        </p:nvSpPr>
        <p:spPr>
          <a:xfrm>
            <a:off x="643467" y="816638"/>
            <a:ext cx="3367359" cy="5224724"/>
          </a:xfrm>
        </p:spPr>
        <p:txBody>
          <a:bodyPr anchor="ctr">
            <a:normAutofit/>
          </a:bodyPr>
          <a:lstStyle/>
          <a:p>
            <a:br>
              <a:rPr lang="pt-PT" dirty="0"/>
            </a:br>
            <a:r>
              <a:rPr lang="pt-PT" dirty="0"/>
              <a:t>Sumário</a:t>
            </a:r>
            <a:endParaRPr lang="pt-PT"/>
          </a:p>
        </p:txBody>
      </p:sp>
      <p:sp>
        <p:nvSpPr>
          <p:cNvPr id="3" name="Marcador de Posição de Conteúdo 2">
            <a:extLst>
              <a:ext uri="{FF2B5EF4-FFF2-40B4-BE49-F238E27FC236}">
                <a16:creationId xmlns:a16="http://schemas.microsoft.com/office/drawing/2014/main" id="{9C2980F8-80F7-413D-AF01-1849D19B8B24}"/>
              </a:ext>
            </a:extLst>
          </p:cNvPr>
          <p:cNvSpPr>
            <a:spLocks noGrp="1"/>
          </p:cNvSpPr>
          <p:nvPr>
            <p:ph idx="1"/>
          </p:nvPr>
        </p:nvSpPr>
        <p:spPr>
          <a:xfrm>
            <a:off x="4654295" y="816638"/>
            <a:ext cx="4619706" cy="5224724"/>
          </a:xfrm>
        </p:spPr>
        <p:txBody>
          <a:bodyPr anchor="ctr">
            <a:normAutofit/>
          </a:bodyPr>
          <a:lstStyle/>
          <a:p>
            <a:r>
              <a:rPr lang="pt-PT" dirty="0"/>
              <a:t>Introdução</a:t>
            </a:r>
          </a:p>
          <a:p>
            <a:r>
              <a:rPr lang="pt-PT" dirty="0"/>
              <a:t>Fertirrega</a:t>
            </a:r>
          </a:p>
          <a:p>
            <a:pPr lvl="1"/>
            <a:r>
              <a:rPr lang="pt-PT" dirty="0"/>
              <a:t>Vantagens e desvantagens</a:t>
            </a:r>
          </a:p>
          <a:p>
            <a:r>
              <a:rPr lang="pt-PT" dirty="0"/>
              <a:t>Rega</a:t>
            </a:r>
          </a:p>
          <a:p>
            <a:r>
              <a:rPr lang="pt-PT" dirty="0"/>
              <a:t>Tensiómetros</a:t>
            </a:r>
          </a:p>
          <a:p>
            <a:r>
              <a:rPr lang="pt-PT" dirty="0"/>
              <a:t>Analises ao Solo</a:t>
            </a:r>
          </a:p>
          <a:p>
            <a:r>
              <a:rPr lang="pt-PT" dirty="0"/>
              <a:t>Tanques de fertilização</a:t>
            </a:r>
          </a:p>
        </p:txBody>
      </p:sp>
    </p:spTree>
    <p:extLst>
      <p:ext uri="{BB962C8B-B14F-4D97-AF65-F5344CB8AC3E}">
        <p14:creationId xmlns:p14="http://schemas.microsoft.com/office/powerpoint/2010/main" val="312566324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55AE6B0-AC9E-4167-806F-E9DB135FC4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F7B034A-ABD5-48A4-845E-9FD30E15BB3E}"/>
              </a:ext>
            </a:extLst>
          </p:cNvPr>
          <p:cNvSpPr>
            <a:spLocks noGrp="1"/>
          </p:cNvSpPr>
          <p:nvPr>
            <p:ph type="title"/>
          </p:nvPr>
        </p:nvSpPr>
        <p:spPr>
          <a:xfrm>
            <a:off x="652481" y="1382486"/>
            <a:ext cx="3547581" cy="4093028"/>
          </a:xfrm>
        </p:spPr>
        <p:txBody>
          <a:bodyPr anchor="ctr">
            <a:normAutofit/>
          </a:bodyPr>
          <a:lstStyle/>
          <a:p>
            <a:r>
              <a:rPr lang="pt-PT" sz="4400"/>
              <a:t>Introdução</a:t>
            </a:r>
          </a:p>
        </p:txBody>
      </p:sp>
      <p:grpSp>
        <p:nvGrpSpPr>
          <p:cNvPr id="12" name="Group 11">
            <a:extLst>
              <a:ext uri="{FF2B5EF4-FFF2-40B4-BE49-F238E27FC236}">
                <a16:creationId xmlns:a16="http://schemas.microsoft.com/office/drawing/2014/main" id="{3523416A-383B-4FDC-B4C9-D8EDDFE9C04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29267" y="-8467"/>
            <a:ext cx="4766733" cy="6866467"/>
            <a:chOff x="7425267" y="-8467"/>
            <a:chExt cx="4766733" cy="6866467"/>
          </a:xfrm>
        </p:grpSpPr>
        <p:cxnSp>
          <p:nvCxnSpPr>
            <p:cNvPr id="13" name="Straight Connector 12">
              <a:extLst>
                <a:ext uri="{FF2B5EF4-FFF2-40B4-BE49-F238E27FC236}">
                  <a16:creationId xmlns:a16="http://schemas.microsoft.com/office/drawing/2014/main" id="{CB0D29D5-3F7C-4197-821B-6D60A66CC04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rgbClr val="BFBFBF">
                  <a:alpha val="75000"/>
                </a:srgb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347FB49A-3541-428A-AADE-682A3C50563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rgbClr val="BFBFBF">
                  <a:alpha val="80000"/>
                </a:srgbClr>
              </a:solidFill>
            </a:ln>
          </p:spPr>
          <p:style>
            <a:lnRef idx="2">
              <a:schemeClr val="accent1"/>
            </a:lnRef>
            <a:fillRef idx="0">
              <a:schemeClr val="accent1"/>
            </a:fillRef>
            <a:effectRef idx="1">
              <a:schemeClr val="accent1"/>
            </a:effectRef>
            <a:fontRef idx="minor">
              <a:schemeClr val="tx1"/>
            </a:fontRef>
          </p:style>
        </p:cxnSp>
        <p:sp>
          <p:nvSpPr>
            <p:cNvPr id="15" name="Rectangle 23">
              <a:extLst>
                <a:ext uri="{FF2B5EF4-FFF2-40B4-BE49-F238E27FC236}">
                  <a16:creationId xmlns:a16="http://schemas.microsoft.com/office/drawing/2014/main" id="{D96F53DC-08F1-42C6-B558-B83D54B276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5">
              <a:extLst>
                <a:ext uri="{FF2B5EF4-FFF2-40B4-BE49-F238E27FC236}">
                  <a16:creationId xmlns:a16="http://schemas.microsoft.com/office/drawing/2014/main" id="{AFE48CAF-A51C-463F-A570-ED99439A5C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id="{01F0C48B-50FF-4351-8207-16D0960483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7">
              <a:extLst>
                <a:ext uri="{FF2B5EF4-FFF2-40B4-BE49-F238E27FC236}">
                  <a16:creationId xmlns:a16="http://schemas.microsoft.com/office/drawing/2014/main" id="{300384B6-5ED6-4F91-A548-B706D83751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8">
              <a:extLst>
                <a:ext uri="{FF2B5EF4-FFF2-40B4-BE49-F238E27FC236}">
                  <a16:creationId xmlns:a16="http://schemas.microsoft.com/office/drawing/2014/main" id="{337AFFAE-C182-463C-9459-8AB3C69D9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9">
              <a:extLst>
                <a:ext uri="{FF2B5EF4-FFF2-40B4-BE49-F238E27FC236}">
                  <a16:creationId xmlns:a16="http://schemas.microsoft.com/office/drawing/2014/main" id="{510ACF17-C3F0-42BF-BDEB-D079277121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id="{E804EFD0-B84E-476F-9FC6-6C4A42EA00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3" name="Rectangle 22">
            <a:extLst>
              <a:ext uri="{FF2B5EF4-FFF2-40B4-BE49-F238E27FC236}">
                <a16:creationId xmlns:a16="http://schemas.microsoft.com/office/drawing/2014/main" id="{87BD1F4E-A66D-4C06-86DA-8D56CA7A3B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77719" y="0"/>
            <a:ext cx="621428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Marcador de Posição de Conteúdo 2">
            <a:extLst>
              <a:ext uri="{FF2B5EF4-FFF2-40B4-BE49-F238E27FC236}">
                <a16:creationId xmlns:a16="http://schemas.microsoft.com/office/drawing/2014/main" id="{FA558F73-E0E5-42E2-8F76-6F9946C0D7EC}"/>
              </a:ext>
            </a:extLst>
          </p:cNvPr>
          <p:cNvGraphicFramePr>
            <a:graphicFrameLocks noGrp="1"/>
          </p:cNvGraphicFramePr>
          <p:nvPr>
            <p:ph idx="1"/>
            <p:extLst>
              <p:ext uri="{D42A27DB-BD31-4B8C-83A1-F6EECF244321}">
                <p14:modId xmlns:p14="http://schemas.microsoft.com/office/powerpoint/2010/main" val="3785856365"/>
              </p:ext>
            </p:extLst>
          </p:nvPr>
        </p:nvGraphicFramePr>
        <p:xfrm>
          <a:off x="4916553" y="944563"/>
          <a:ext cx="6628804" cy="4979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244990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55AE6B0-AC9E-4167-806F-E9DB135FC4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16E2E43-1B3B-435F-AEDD-DA59C7F3C62F}"/>
              </a:ext>
            </a:extLst>
          </p:cNvPr>
          <p:cNvSpPr>
            <a:spLocks noGrp="1"/>
          </p:cNvSpPr>
          <p:nvPr>
            <p:ph type="title"/>
          </p:nvPr>
        </p:nvSpPr>
        <p:spPr>
          <a:xfrm>
            <a:off x="652481" y="1382486"/>
            <a:ext cx="3547581" cy="4093028"/>
          </a:xfrm>
        </p:spPr>
        <p:txBody>
          <a:bodyPr anchor="ctr">
            <a:normAutofit/>
          </a:bodyPr>
          <a:lstStyle/>
          <a:p>
            <a:r>
              <a:rPr lang="pt-PT" sz="4400"/>
              <a:t>Fertirrega</a:t>
            </a:r>
          </a:p>
        </p:txBody>
      </p:sp>
      <p:grpSp>
        <p:nvGrpSpPr>
          <p:cNvPr id="12" name="Group 11">
            <a:extLst>
              <a:ext uri="{FF2B5EF4-FFF2-40B4-BE49-F238E27FC236}">
                <a16:creationId xmlns:a16="http://schemas.microsoft.com/office/drawing/2014/main" id="{3523416A-383B-4FDC-B4C9-D8EDDFE9C04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29267" y="-8467"/>
            <a:ext cx="4766733" cy="6866467"/>
            <a:chOff x="7425267" y="-8467"/>
            <a:chExt cx="4766733" cy="6866467"/>
          </a:xfrm>
        </p:grpSpPr>
        <p:cxnSp>
          <p:nvCxnSpPr>
            <p:cNvPr id="13" name="Straight Connector 12">
              <a:extLst>
                <a:ext uri="{FF2B5EF4-FFF2-40B4-BE49-F238E27FC236}">
                  <a16:creationId xmlns:a16="http://schemas.microsoft.com/office/drawing/2014/main" id="{CB0D29D5-3F7C-4197-821B-6D60A66CC04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rgbClr val="BFBFBF">
                  <a:alpha val="75000"/>
                </a:srgb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347FB49A-3541-428A-AADE-682A3C50563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rgbClr val="BFBFBF">
                  <a:alpha val="80000"/>
                </a:srgbClr>
              </a:solidFill>
            </a:ln>
          </p:spPr>
          <p:style>
            <a:lnRef idx="2">
              <a:schemeClr val="accent1"/>
            </a:lnRef>
            <a:fillRef idx="0">
              <a:schemeClr val="accent1"/>
            </a:fillRef>
            <a:effectRef idx="1">
              <a:schemeClr val="accent1"/>
            </a:effectRef>
            <a:fontRef idx="minor">
              <a:schemeClr val="tx1"/>
            </a:fontRef>
          </p:style>
        </p:cxnSp>
        <p:sp>
          <p:nvSpPr>
            <p:cNvPr id="15" name="Rectangle 23">
              <a:extLst>
                <a:ext uri="{FF2B5EF4-FFF2-40B4-BE49-F238E27FC236}">
                  <a16:creationId xmlns:a16="http://schemas.microsoft.com/office/drawing/2014/main" id="{D96F53DC-08F1-42C6-B558-B83D54B276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5">
              <a:extLst>
                <a:ext uri="{FF2B5EF4-FFF2-40B4-BE49-F238E27FC236}">
                  <a16:creationId xmlns:a16="http://schemas.microsoft.com/office/drawing/2014/main" id="{AFE48CAF-A51C-463F-A570-ED99439A5C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id="{01F0C48B-50FF-4351-8207-16D0960483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7">
              <a:extLst>
                <a:ext uri="{FF2B5EF4-FFF2-40B4-BE49-F238E27FC236}">
                  <a16:creationId xmlns:a16="http://schemas.microsoft.com/office/drawing/2014/main" id="{300384B6-5ED6-4F91-A548-B706D83751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8">
              <a:extLst>
                <a:ext uri="{FF2B5EF4-FFF2-40B4-BE49-F238E27FC236}">
                  <a16:creationId xmlns:a16="http://schemas.microsoft.com/office/drawing/2014/main" id="{337AFFAE-C182-463C-9459-8AB3C69D9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9">
              <a:extLst>
                <a:ext uri="{FF2B5EF4-FFF2-40B4-BE49-F238E27FC236}">
                  <a16:creationId xmlns:a16="http://schemas.microsoft.com/office/drawing/2014/main" id="{510ACF17-C3F0-42BF-BDEB-D079277121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id="{E804EFD0-B84E-476F-9FC6-6C4A42EA00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3" name="Rectangle 22">
            <a:extLst>
              <a:ext uri="{FF2B5EF4-FFF2-40B4-BE49-F238E27FC236}">
                <a16:creationId xmlns:a16="http://schemas.microsoft.com/office/drawing/2014/main" id="{87BD1F4E-A66D-4C06-86DA-8D56CA7A3B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77719" y="0"/>
            <a:ext cx="621428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Marcador de Posição de Conteúdo 2">
            <a:extLst>
              <a:ext uri="{FF2B5EF4-FFF2-40B4-BE49-F238E27FC236}">
                <a16:creationId xmlns:a16="http://schemas.microsoft.com/office/drawing/2014/main" id="{EC1FE8EF-C23D-4B0D-A8CA-BD8939D4FD3B}"/>
              </a:ext>
            </a:extLst>
          </p:cNvPr>
          <p:cNvGraphicFramePr>
            <a:graphicFrameLocks noGrp="1"/>
          </p:cNvGraphicFramePr>
          <p:nvPr>
            <p:ph idx="1"/>
            <p:extLst>
              <p:ext uri="{D42A27DB-BD31-4B8C-83A1-F6EECF244321}">
                <p14:modId xmlns:p14="http://schemas.microsoft.com/office/powerpoint/2010/main" val="4195243877"/>
              </p:ext>
            </p:extLst>
          </p:nvPr>
        </p:nvGraphicFramePr>
        <p:xfrm>
          <a:off x="4916553" y="944563"/>
          <a:ext cx="6628804" cy="4979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573319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7C2C4E-D221-4DF4-9267-AE02D1873E56}"/>
              </a:ext>
            </a:extLst>
          </p:cNvPr>
          <p:cNvSpPr>
            <a:spLocks noGrp="1"/>
          </p:cNvSpPr>
          <p:nvPr>
            <p:ph type="title"/>
          </p:nvPr>
        </p:nvSpPr>
        <p:spPr>
          <a:xfrm>
            <a:off x="293419" y="284437"/>
            <a:ext cx="9593101" cy="1120293"/>
          </a:xfrm>
        </p:spPr>
        <p:txBody>
          <a:bodyPr>
            <a:normAutofit fontScale="90000"/>
          </a:bodyPr>
          <a:lstStyle/>
          <a:p>
            <a:r>
              <a:rPr lang="pt-PT" sz="4400" dirty="0"/>
              <a:t>Vantagens e Desvantagens da Fertirrega</a:t>
            </a:r>
            <a:br>
              <a:rPr lang="pt-PT" dirty="0"/>
            </a:br>
            <a:r>
              <a:rPr lang="pt-PT" dirty="0"/>
              <a:t>			 </a:t>
            </a:r>
            <a:br>
              <a:rPr lang="pt-PT" dirty="0"/>
            </a:br>
            <a:r>
              <a:rPr lang="pt-PT" dirty="0"/>
              <a:t>			</a:t>
            </a:r>
            <a:r>
              <a:rPr lang="pt-PT" b="1" dirty="0">
                <a:solidFill>
                  <a:schemeClr val="tx1"/>
                </a:solidFill>
              </a:rPr>
              <a:t>Vantagens                  Desvantagens</a:t>
            </a:r>
          </a:p>
        </p:txBody>
      </p:sp>
      <p:sp>
        <p:nvSpPr>
          <p:cNvPr id="4" name="Marcador de Posição de Conteúdo 3">
            <a:extLst>
              <a:ext uri="{FF2B5EF4-FFF2-40B4-BE49-F238E27FC236}">
                <a16:creationId xmlns:a16="http://schemas.microsoft.com/office/drawing/2014/main" id="{01A74154-E518-4554-BEBC-5E72C9040B3A}"/>
              </a:ext>
            </a:extLst>
          </p:cNvPr>
          <p:cNvSpPr>
            <a:spLocks noGrp="1"/>
          </p:cNvSpPr>
          <p:nvPr>
            <p:ph sz="half" idx="1"/>
          </p:nvPr>
        </p:nvSpPr>
        <p:spPr>
          <a:xfrm>
            <a:off x="657896" y="2020405"/>
            <a:ext cx="4184035" cy="4553158"/>
          </a:xfrm>
        </p:spPr>
        <p:txBody>
          <a:bodyPr>
            <a:noAutofit/>
          </a:bodyPr>
          <a:lstStyle/>
          <a:p>
            <a:pPr algn="just">
              <a:lnSpc>
                <a:spcPct val="150000"/>
              </a:lnSpc>
            </a:pPr>
            <a:r>
              <a:rPr lang="pt-PT" sz="1500" dirty="0"/>
              <a:t>Maior economia no consumo da água e adubos;</a:t>
            </a:r>
          </a:p>
          <a:p>
            <a:pPr algn="just">
              <a:lnSpc>
                <a:spcPct val="150000"/>
              </a:lnSpc>
            </a:pPr>
            <a:r>
              <a:rPr lang="pt-PT" sz="1500" dirty="0"/>
              <a:t>Proporciona uma distribuição uniforme e controlada da água e dos fertilizantes;</a:t>
            </a:r>
          </a:p>
          <a:p>
            <a:pPr algn="just">
              <a:lnSpc>
                <a:spcPct val="150000"/>
              </a:lnSpc>
            </a:pPr>
            <a:r>
              <a:rPr lang="pt-PT" sz="1500" dirty="0"/>
              <a:t>As perdas de água e nutrientes por lixiviação e volatilização, e também a acumulação de sais no solo;</a:t>
            </a:r>
          </a:p>
          <a:p>
            <a:pPr>
              <a:lnSpc>
                <a:spcPct val="150000"/>
              </a:lnSpc>
            </a:pPr>
            <a:r>
              <a:rPr lang="pt-PT" sz="1500" dirty="0"/>
              <a:t>Permite o incremento da fertilização em culturas intensivas, com elevada taxas de exportação de nutrientes e por conseguinte um aumento da produtividade e qualidade;</a:t>
            </a:r>
          </a:p>
        </p:txBody>
      </p:sp>
      <p:sp>
        <p:nvSpPr>
          <p:cNvPr id="5" name="Marcador de Posição de Conteúdo 4">
            <a:extLst>
              <a:ext uri="{FF2B5EF4-FFF2-40B4-BE49-F238E27FC236}">
                <a16:creationId xmlns:a16="http://schemas.microsoft.com/office/drawing/2014/main" id="{B6B9754C-E147-4BA5-B92F-7D05922994A7}"/>
              </a:ext>
            </a:extLst>
          </p:cNvPr>
          <p:cNvSpPr>
            <a:spLocks noGrp="1"/>
          </p:cNvSpPr>
          <p:nvPr>
            <p:ph sz="half" idx="2"/>
          </p:nvPr>
        </p:nvSpPr>
        <p:spPr>
          <a:xfrm>
            <a:off x="5119346" y="2067822"/>
            <a:ext cx="4184034" cy="4553158"/>
          </a:xfrm>
        </p:spPr>
        <p:txBody>
          <a:bodyPr>
            <a:normAutofit/>
          </a:bodyPr>
          <a:lstStyle/>
          <a:p>
            <a:pPr algn="just">
              <a:lnSpc>
                <a:spcPct val="150000"/>
              </a:lnSpc>
            </a:pPr>
            <a:r>
              <a:rPr lang="pt-PT" sz="1500" dirty="0"/>
              <a:t>Obstrução dos orifícios por incompatibilidade de alguns fertilizantes entre si e a água de rega, ou devido a dissolução insuficiente;</a:t>
            </a:r>
          </a:p>
          <a:p>
            <a:pPr algn="just">
              <a:lnSpc>
                <a:spcPct val="150000"/>
              </a:lnSpc>
            </a:pPr>
            <a:r>
              <a:rPr lang="pt-PT" sz="1500" dirty="0"/>
              <a:t>Aumento excessivo da salinidade da água de rega.</a:t>
            </a:r>
          </a:p>
          <a:p>
            <a:pPr algn="just">
              <a:lnSpc>
                <a:spcPct val="150000"/>
              </a:lnSpc>
            </a:pPr>
            <a:r>
              <a:rPr lang="pt-PT" sz="1500" dirty="0"/>
              <a:t>Devido à pureza dos adubos faltam alguns elementos que apareciam nos adubos tradicionais, sendo por isso mais importante dar atenção à aplicação de elementos secundários e micronutrientes.</a:t>
            </a:r>
          </a:p>
        </p:txBody>
      </p:sp>
      <p:cxnSp>
        <p:nvCxnSpPr>
          <p:cNvPr id="6" name="Conexão reta 5">
            <a:extLst>
              <a:ext uri="{FF2B5EF4-FFF2-40B4-BE49-F238E27FC236}">
                <a16:creationId xmlns:a16="http://schemas.microsoft.com/office/drawing/2014/main" id="{06B19862-53E0-4AFD-98E4-B1AADB7D58FB}"/>
              </a:ext>
            </a:extLst>
          </p:cNvPr>
          <p:cNvCxnSpPr/>
          <p:nvPr/>
        </p:nvCxnSpPr>
        <p:spPr>
          <a:xfrm>
            <a:off x="4980638" y="1404730"/>
            <a:ext cx="0" cy="516883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27601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55AE6B0-AC9E-4167-806F-E9DB135FC4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8171C98B-EB83-4E10-85E7-2097F796C7AA}"/>
              </a:ext>
            </a:extLst>
          </p:cNvPr>
          <p:cNvSpPr>
            <a:spLocks noGrp="1"/>
          </p:cNvSpPr>
          <p:nvPr>
            <p:ph type="title"/>
          </p:nvPr>
        </p:nvSpPr>
        <p:spPr>
          <a:xfrm>
            <a:off x="652481" y="1382486"/>
            <a:ext cx="3547581" cy="4093028"/>
          </a:xfrm>
        </p:spPr>
        <p:txBody>
          <a:bodyPr anchor="ctr">
            <a:normAutofit/>
          </a:bodyPr>
          <a:lstStyle/>
          <a:p>
            <a:r>
              <a:rPr lang="pt-PT" sz="4400"/>
              <a:t>Rega</a:t>
            </a:r>
          </a:p>
        </p:txBody>
      </p:sp>
      <p:grpSp>
        <p:nvGrpSpPr>
          <p:cNvPr id="12" name="Group 11">
            <a:extLst>
              <a:ext uri="{FF2B5EF4-FFF2-40B4-BE49-F238E27FC236}">
                <a16:creationId xmlns:a16="http://schemas.microsoft.com/office/drawing/2014/main" id="{3523416A-383B-4FDC-B4C9-D8EDDFE9C04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29267" y="-8467"/>
            <a:ext cx="4766733" cy="6866467"/>
            <a:chOff x="7425267" y="-8467"/>
            <a:chExt cx="4766733" cy="6866467"/>
          </a:xfrm>
        </p:grpSpPr>
        <p:cxnSp>
          <p:nvCxnSpPr>
            <p:cNvPr id="13" name="Straight Connector 12">
              <a:extLst>
                <a:ext uri="{FF2B5EF4-FFF2-40B4-BE49-F238E27FC236}">
                  <a16:creationId xmlns:a16="http://schemas.microsoft.com/office/drawing/2014/main" id="{CB0D29D5-3F7C-4197-821B-6D60A66CC04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rgbClr val="BFBFBF">
                  <a:alpha val="75000"/>
                </a:srgb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347FB49A-3541-428A-AADE-682A3C50563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rgbClr val="BFBFBF">
                  <a:alpha val="80000"/>
                </a:srgbClr>
              </a:solidFill>
            </a:ln>
          </p:spPr>
          <p:style>
            <a:lnRef idx="2">
              <a:schemeClr val="accent1"/>
            </a:lnRef>
            <a:fillRef idx="0">
              <a:schemeClr val="accent1"/>
            </a:fillRef>
            <a:effectRef idx="1">
              <a:schemeClr val="accent1"/>
            </a:effectRef>
            <a:fontRef idx="minor">
              <a:schemeClr val="tx1"/>
            </a:fontRef>
          </p:style>
        </p:cxnSp>
        <p:sp>
          <p:nvSpPr>
            <p:cNvPr id="15" name="Rectangle 23">
              <a:extLst>
                <a:ext uri="{FF2B5EF4-FFF2-40B4-BE49-F238E27FC236}">
                  <a16:creationId xmlns:a16="http://schemas.microsoft.com/office/drawing/2014/main" id="{D96F53DC-08F1-42C6-B558-B83D54B276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5">
              <a:extLst>
                <a:ext uri="{FF2B5EF4-FFF2-40B4-BE49-F238E27FC236}">
                  <a16:creationId xmlns:a16="http://schemas.microsoft.com/office/drawing/2014/main" id="{AFE48CAF-A51C-463F-A570-ED99439A5C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id="{01F0C48B-50FF-4351-8207-16D0960483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7">
              <a:extLst>
                <a:ext uri="{FF2B5EF4-FFF2-40B4-BE49-F238E27FC236}">
                  <a16:creationId xmlns:a16="http://schemas.microsoft.com/office/drawing/2014/main" id="{300384B6-5ED6-4F91-A548-B706D83751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8">
              <a:extLst>
                <a:ext uri="{FF2B5EF4-FFF2-40B4-BE49-F238E27FC236}">
                  <a16:creationId xmlns:a16="http://schemas.microsoft.com/office/drawing/2014/main" id="{337AFFAE-C182-463C-9459-8AB3C69D9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9">
              <a:extLst>
                <a:ext uri="{FF2B5EF4-FFF2-40B4-BE49-F238E27FC236}">
                  <a16:creationId xmlns:a16="http://schemas.microsoft.com/office/drawing/2014/main" id="{510ACF17-C3F0-42BF-BDEB-D079277121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id="{E804EFD0-B84E-476F-9FC6-6C4A42EA00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3" name="Rectangle 22">
            <a:extLst>
              <a:ext uri="{FF2B5EF4-FFF2-40B4-BE49-F238E27FC236}">
                <a16:creationId xmlns:a16="http://schemas.microsoft.com/office/drawing/2014/main" id="{87BD1F4E-A66D-4C06-86DA-8D56CA7A3B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77719" y="0"/>
            <a:ext cx="621428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Marcador de Posição de Conteúdo 2">
            <a:extLst>
              <a:ext uri="{FF2B5EF4-FFF2-40B4-BE49-F238E27FC236}">
                <a16:creationId xmlns:a16="http://schemas.microsoft.com/office/drawing/2014/main" id="{CEF6312A-FC25-4CCC-B197-55AB52257CD1}"/>
              </a:ext>
            </a:extLst>
          </p:cNvPr>
          <p:cNvGraphicFramePr>
            <a:graphicFrameLocks noGrp="1"/>
          </p:cNvGraphicFramePr>
          <p:nvPr>
            <p:ph idx="1"/>
            <p:extLst>
              <p:ext uri="{D42A27DB-BD31-4B8C-83A1-F6EECF244321}">
                <p14:modId xmlns:p14="http://schemas.microsoft.com/office/powerpoint/2010/main" val="2490894976"/>
              </p:ext>
            </p:extLst>
          </p:nvPr>
        </p:nvGraphicFramePr>
        <p:xfrm>
          <a:off x="4916553" y="172279"/>
          <a:ext cx="6628804" cy="6685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6404607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8">
            <a:extLst>
              <a:ext uri="{FF2B5EF4-FFF2-40B4-BE49-F238E27FC236}">
                <a16:creationId xmlns:a16="http://schemas.microsoft.com/office/drawing/2014/main" id="{A65AC7D1-EAA9-48F5-B509-60A7F50BF7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20" name="Rectangle 10">
            <a:extLst>
              <a:ext uri="{FF2B5EF4-FFF2-40B4-BE49-F238E27FC236}">
                <a16:creationId xmlns:a16="http://schemas.microsoft.com/office/drawing/2014/main" id="{D6320AF9-619A-4175-865B-5663E1AEF4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2" name="Straight Connector 12">
            <a:extLst>
              <a:ext uri="{FF2B5EF4-FFF2-40B4-BE49-F238E27FC236}">
                <a16:creationId xmlns:a16="http://schemas.microsoft.com/office/drawing/2014/main" id="{063B6EC6-D752-4EE7-908B-F8F19E8C7FE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11313"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4" name="Straight Connector 14">
            <a:extLst>
              <a:ext uri="{FF2B5EF4-FFF2-40B4-BE49-F238E27FC236}">
                <a16:creationId xmlns:a16="http://schemas.microsoft.com/office/drawing/2014/main" id="{EFECD4E8-AD3E-4228-82A2-9461958EA9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3290979"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7" name="Rectangle 23">
            <a:extLst>
              <a:ext uri="{FF2B5EF4-FFF2-40B4-BE49-F238E27FC236}">
                <a16:creationId xmlns:a16="http://schemas.microsoft.com/office/drawing/2014/main" id="{7E018740-5C2B-4A41-AC1A-7E68D1EC1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82568"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5">
            <a:extLst>
              <a:ext uri="{FF2B5EF4-FFF2-40B4-BE49-F238E27FC236}">
                <a16:creationId xmlns:a16="http://schemas.microsoft.com/office/drawing/2014/main" id="{166F75A4-C475-4941-8EE2-B80A06A2C1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534"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id="{A032553A-72E8-4B0D-8405-FF9771C9AF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33425"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7">
            <a:extLst>
              <a:ext uri="{FF2B5EF4-FFF2-40B4-BE49-F238E27FC236}">
                <a16:creationId xmlns:a16="http://schemas.microsoft.com/office/drawing/2014/main" id="{765800AC-C3B9-498E-87BC-29FAE4C76B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5592"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Isosceles Triangle 24">
            <a:extLst>
              <a:ext uri="{FF2B5EF4-FFF2-40B4-BE49-F238E27FC236}">
                <a16:creationId xmlns:a16="http://schemas.microsoft.com/office/drawing/2014/main" id="{1F9D6ACB-2FF4-49F9-978A-E0D5327FC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72758"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Freeform: Shape 26">
            <a:extLst>
              <a:ext uri="{FF2B5EF4-FFF2-40B4-BE49-F238E27FC236}">
                <a16:creationId xmlns:a16="http://schemas.microsoft.com/office/drawing/2014/main" id="{A5EC319D-0FEA-4B95-A3EA-01E35672C9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97631" y="-8467"/>
            <a:ext cx="5994369" cy="6866467"/>
          </a:xfrm>
          <a:custGeom>
            <a:avLst/>
            <a:gdLst>
              <a:gd name="connsiteX0" fmla="*/ 0 w 5994369"/>
              <a:gd name="connsiteY0" fmla="*/ 0 h 6866467"/>
              <a:gd name="connsiteX1" fmla="*/ 1249825 w 5994369"/>
              <a:gd name="connsiteY1" fmla="*/ 0 h 6866467"/>
              <a:gd name="connsiteX2" fmla="*/ 1249825 w 5994369"/>
              <a:gd name="connsiteY2" fmla="*/ 8467 h 6866467"/>
              <a:gd name="connsiteX3" fmla="*/ 5994369 w 5994369"/>
              <a:gd name="connsiteY3" fmla="*/ 8467 h 6866467"/>
              <a:gd name="connsiteX4" fmla="*/ 5994369 w 5994369"/>
              <a:gd name="connsiteY4" fmla="*/ 6866467 h 6866467"/>
              <a:gd name="connsiteX5" fmla="*/ 1249825 w 5994369"/>
              <a:gd name="connsiteY5" fmla="*/ 6866467 h 6866467"/>
              <a:gd name="connsiteX6" fmla="*/ 1109382 w 5994369"/>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4369" h="6866467">
                <a:moveTo>
                  <a:pt x="0" y="0"/>
                </a:moveTo>
                <a:lnTo>
                  <a:pt x="1249825" y="0"/>
                </a:lnTo>
                <a:lnTo>
                  <a:pt x="1249825" y="8467"/>
                </a:lnTo>
                <a:lnTo>
                  <a:pt x="5994369" y="8467"/>
                </a:lnTo>
                <a:lnTo>
                  <a:pt x="5994369" y="6866467"/>
                </a:lnTo>
                <a:lnTo>
                  <a:pt x="1249825" y="6866467"/>
                </a:lnTo>
                <a:lnTo>
                  <a:pt x="1109382" y="686646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ítulo 1">
            <a:extLst>
              <a:ext uri="{FF2B5EF4-FFF2-40B4-BE49-F238E27FC236}">
                <a16:creationId xmlns:a16="http://schemas.microsoft.com/office/drawing/2014/main" id="{0CF1933B-BBFF-471F-8E00-609A8FFA822D}"/>
              </a:ext>
            </a:extLst>
          </p:cNvPr>
          <p:cNvSpPr>
            <a:spLocks noGrp="1"/>
          </p:cNvSpPr>
          <p:nvPr>
            <p:ph type="title"/>
          </p:nvPr>
        </p:nvSpPr>
        <p:spPr>
          <a:xfrm>
            <a:off x="7181724" y="21062"/>
            <a:ext cx="4512989" cy="1524000"/>
          </a:xfrm>
        </p:spPr>
        <p:txBody>
          <a:bodyPr anchor="ctr">
            <a:normAutofit/>
          </a:bodyPr>
          <a:lstStyle/>
          <a:p>
            <a:r>
              <a:rPr lang="pt-PT" b="1" dirty="0">
                <a:solidFill>
                  <a:srgbClr val="FFFFFF"/>
                </a:solidFill>
              </a:rPr>
              <a:t>Tensiómetros</a:t>
            </a:r>
            <a:endParaRPr lang="pt-PT" dirty="0">
              <a:solidFill>
                <a:srgbClr val="FFFFFF"/>
              </a:solidFill>
            </a:endParaRPr>
          </a:p>
        </p:txBody>
      </p:sp>
      <p:pic>
        <p:nvPicPr>
          <p:cNvPr id="4" name="Imagem 3" descr="Uma imagem com dispositivo&#10;&#10;Descrição gerada automaticamente">
            <a:extLst>
              <a:ext uri="{FF2B5EF4-FFF2-40B4-BE49-F238E27FC236}">
                <a16:creationId xmlns:a16="http://schemas.microsoft.com/office/drawing/2014/main" id="{7A635C8D-45D4-4E6D-B510-71EF86C3CD7F}"/>
              </a:ext>
            </a:extLst>
          </p:cNvPr>
          <p:cNvPicPr>
            <a:picLocks noChangeAspect="1"/>
          </p:cNvPicPr>
          <p:nvPr/>
        </p:nvPicPr>
        <p:blipFill>
          <a:blip r:embed="rId2"/>
          <a:stretch>
            <a:fillRect/>
          </a:stretch>
        </p:blipFill>
        <p:spPr>
          <a:xfrm>
            <a:off x="757251" y="1545062"/>
            <a:ext cx="3856774" cy="3856774"/>
          </a:xfrm>
          <a:prstGeom prst="rect">
            <a:avLst/>
          </a:prstGeom>
        </p:spPr>
      </p:pic>
      <p:sp>
        <p:nvSpPr>
          <p:cNvPr id="3" name="Marcador de Posição de Conteúdo 2">
            <a:extLst>
              <a:ext uri="{FF2B5EF4-FFF2-40B4-BE49-F238E27FC236}">
                <a16:creationId xmlns:a16="http://schemas.microsoft.com/office/drawing/2014/main" id="{073C75CE-66AB-4E53-BE87-59A1813ED66A}"/>
              </a:ext>
            </a:extLst>
          </p:cNvPr>
          <p:cNvSpPr>
            <a:spLocks noGrp="1"/>
          </p:cNvSpPr>
          <p:nvPr>
            <p:ph idx="1"/>
          </p:nvPr>
        </p:nvSpPr>
        <p:spPr>
          <a:xfrm>
            <a:off x="6692348" y="1545062"/>
            <a:ext cx="5002365" cy="4975008"/>
          </a:xfrm>
        </p:spPr>
        <p:txBody>
          <a:bodyPr anchor="t">
            <a:normAutofit lnSpcReduction="10000"/>
          </a:bodyPr>
          <a:lstStyle/>
          <a:p>
            <a:pPr algn="just">
              <a:lnSpc>
                <a:spcPct val="150000"/>
              </a:lnSpc>
              <a:buClr>
                <a:schemeClr val="bg1"/>
              </a:buClr>
            </a:pPr>
            <a:r>
              <a:rPr lang="pt-PT" b="1" dirty="0">
                <a:solidFill>
                  <a:srgbClr val="FFFFFF"/>
                </a:solidFill>
              </a:rPr>
              <a:t>São aparelhos que dão informações acerca do grau de secura ou de humidade num solo regado, baseadas na leitura do valor da tensão da água no solo. Dado que medem diretamente a energia que as raízes devem empregar, para utilizar a água retida pelo solo, podem constituir excelentes auxiliares do agricultor, fornecendo indicações de razoável precisão quanto ao momento e quantidades de água a fornecer às plantas.</a:t>
            </a:r>
          </a:p>
          <a:p>
            <a:pPr algn="just">
              <a:lnSpc>
                <a:spcPct val="90000"/>
              </a:lnSpc>
            </a:pPr>
            <a:endParaRPr lang="pt-PT" dirty="0">
              <a:solidFill>
                <a:srgbClr val="FFFFFF"/>
              </a:solidFill>
            </a:endParaRPr>
          </a:p>
        </p:txBody>
      </p:sp>
    </p:spTree>
    <p:extLst>
      <p:ext uri="{BB962C8B-B14F-4D97-AF65-F5344CB8AC3E}">
        <p14:creationId xmlns:p14="http://schemas.microsoft.com/office/powerpoint/2010/main" val="234908469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B3823C45-F12F-4E8B-88D0-FE2661486DF0}"/>
              </a:ext>
            </a:extLst>
          </p:cNvPr>
          <p:cNvSpPr>
            <a:spLocks noGrp="1"/>
          </p:cNvSpPr>
          <p:nvPr>
            <p:ph type="title"/>
          </p:nvPr>
        </p:nvSpPr>
        <p:spPr>
          <a:xfrm>
            <a:off x="1043950" y="1179151"/>
            <a:ext cx="3300646" cy="4463889"/>
          </a:xfrm>
        </p:spPr>
        <p:txBody>
          <a:bodyPr anchor="ctr">
            <a:normAutofit/>
          </a:bodyPr>
          <a:lstStyle/>
          <a:p>
            <a:r>
              <a:rPr lang="pt-PT" dirty="0"/>
              <a:t>Análises ao Solo	</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Marcador de Posição de Conteúdo 2">
            <a:extLst>
              <a:ext uri="{FF2B5EF4-FFF2-40B4-BE49-F238E27FC236}">
                <a16:creationId xmlns:a16="http://schemas.microsoft.com/office/drawing/2014/main" id="{87BB6557-EF0D-438B-8614-8E3F46165BBF}"/>
              </a:ext>
            </a:extLst>
          </p:cNvPr>
          <p:cNvSpPr>
            <a:spLocks noGrp="1"/>
          </p:cNvSpPr>
          <p:nvPr>
            <p:ph idx="1"/>
          </p:nvPr>
        </p:nvSpPr>
        <p:spPr>
          <a:xfrm>
            <a:off x="4978918" y="285750"/>
            <a:ext cx="6341016" cy="6286500"/>
          </a:xfrm>
        </p:spPr>
        <p:txBody>
          <a:bodyPr anchor="ctr">
            <a:normAutofit fontScale="77500" lnSpcReduction="20000"/>
          </a:bodyPr>
          <a:lstStyle/>
          <a:p>
            <a:pPr>
              <a:lnSpc>
                <a:spcPct val="170000"/>
              </a:lnSpc>
            </a:pPr>
            <a:r>
              <a:rPr lang="pt-PT" dirty="0"/>
              <a:t>Para efeitos de fertirrega interessa-nos fundamentalmente os resultados da análise química pois, em última análise, são eles que nos permitem avaliar a aptidão das águas para efeitos da sua aplicação às culturas.</a:t>
            </a:r>
          </a:p>
          <a:p>
            <a:pPr>
              <a:lnSpc>
                <a:spcPct val="170000"/>
              </a:lnSpc>
            </a:pPr>
            <a:r>
              <a:rPr lang="pt-PT" dirty="0"/>
              <a:t>Para melhor interpretação dos valores das análises, que podem ser efetuadas em diversos laboratórios, importa referir os seguintes aspetos:</a:t>
            </a:r>
          </a:p>
          <a:p>
            <a:pPr lvl="1">
              <a:lnSpc>
                <a:spcPct val="170000"/>
              </a:lnSpc>
            </a:pPr>
            <a:r>
              <a:rPr lang="pt-PT" sz="1800" b="1" dirty="0"/>
              <a:t>pH;</a:t>
            </a:r>
          </a:p>
          <a:p>
            <a:pPr lvl="1">
              <a:lnSpc>
                <a:spcPct val="170000"/>
              </a:lnSpc>
            </a:pPr>
            <a:r>
              <a:rPr lang="pt-PT" sz="1800" b="1" dirty="0"/>
              <a:t>Salinidade (condutividade elétrica);</a:t>
            </a:r>
          </a:p>
          <a:p>
            <a:pPr lvl="1">
              <a:lnSpc>
                <a:spcPct val="170000"/>
              </a:lnSpc>
            </a:pPr>
            <a:r>
              <a:rPr lang="pt-PT" sz="1800" b="1" dirty="0"/>
              <a:t>Azoto</a:t>
            </a:r>
          </a:p>
          <a:p>
            <a:pPr lvl="1">
              <a:lnSpc>
                <a:spcPct val="170000"/>
              </a:lnSpc>
            </a:pPr>
            <a:r>
              <a:rPr lang="pt-PT" sz="1800" b="1" dirty="0"/>
              <a:t>Fósforo;</a:t>
            </a:r>
          </a:p>
          <a:p>
            <a:pPr lvl="1">
              <a:lnSpc>
                <a:spcPct val="170000"/>
              </a:lnSpc>
            </a:pPr>
            <a:r>
              <a:rPr lang="pt-PT" sz="1800" b="1" dirty="0"/>
              <a:t>Potássio</a:t>
            </a:r>
          </a:p>
          <a:p>
            <a:pPr lvl="1">
              <a:lnSpc>
                <a:spcPct val="170000"/>
              </a:lnSpc>
            </a:pPr>
            <a:r>
              <a:rPr lang="pt-PT" sz="1800" b="1" dirty="0"/>
              <a:t>Magnésio;</a:t>
            </a:r>
          </a:p>
          <a:p>
            <a:pPr lvl="1">
              <a:lnSpc>
                <a:spcPct val="170000"/>
              </a:lnSpc>
            </a:pPr>
            <a:r>
              <a:rPr lang="pt-PT" sz="1800" b="1" dirty="0"/>
              <a:t>Sódio</a:t>
            </a:r>
          </a:p>
          <a:p>
            <a:pPr lvl="1">
              <a:lnSpc>
                <a:spcPct val="170000"/>
              </a:lnSpc>
            </a:pPr>
            <a:r>
              <a:rPr lang="pt-PT" sz="1800" b="1" dirty="0"/>
              <a:t>Sulfatos</a:t>
            </a:r>
          </a:p>
          <a:p>
            <a:pPr lvl="1">
              <a:lnSpc>
                <a:spcPct val="170000"/>
              </a:lnSpc>
            </a:pPr>
            <a:r>
              <a:rPr lang="pt-PT" sz="1800" b="1" dirty="0"/>
              <a:t>Boro</a:t>
            </a:r>
            <a:endParaRPr lang="pt-PT" sz="1500" b="1" dirty="0"/>
          </a:p>
        </p:txBody>
      </p: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48985202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52ED567-06B3-4107-9773-BBB6BD7867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Posição de Conteúdo 2">
            <a:extLst>
              <a:ext uri="{FF2B5EF4-FFF2-40B4-BE49-F238E27FC236}">
                <a16:creationId xmlns:a16="http://schemas.microsoft.com/office/drawing/2014/main" id="{EC6255A9-5BC4-4C87-8AEE-44A6689AAEC7}"/>
              </a:ext>
            </a:extLst>
          </p:cNvPr>
          <p:cNvSpPr>
            <a:spLocks noGrp="1"/>
          </p:cNvSpPr>
          <p:nvPr>
            <p:ph idx="1"/>
          </p:nvPr>
        </p:nvSpPr>
        <p:spPr>
          <a:xfrm>
            <a:off x="677334" y="1253067"/>
            <a:ext cx="6155266" cy="4351866"/>
          </a:xfrm>
        </p:spPr>
        <p:txBody>
          <a:bodyPr anchor="ctr">
            <a:normAutofit/>
          </a:bodyPr>
          <a:lstStyle/>
          <a:p>
            <a:r>
              <a:rPr lang="pt-PT" dirty="0"/>
              <a:t>São constituídos por um depósito hermeticamente fechado, no interior do qual se coloca a solução nutritiva. Este depósito pode ser metálico, de plástico ou em fibra de vidro e deve estar preparado para resistir a pressões até 5-6 kg/m2, bem como à corrosão, dos produtos (adubos, ácidos etc.) utilizados.</a:t>
            </a:r>
            <a:endParaRPr lang="pt-PT"/>
          </a:p>
          <a:p>
            <a:r>
              <a:rPr lang="pt-PT" dirty="0"/>
              <a:t>A instalação do adubador faz-se em paralelo, com a tubagem principal da rede de rega, mediante uma ligação designada por </a:t>
            </a:r>
            <a:r>
              <a:rPr lang="pt-PT" b="1" i="1" dirty="0"/>
              <a:t>"by - passe".</a:t>
            </a:r>
            <a:endParaRPr lang="pt-PT"/>
          </a:p>
        </p:txBody>
      </p:sp>
      <p:sp>
        <p:nvSpPr>
          <p:cNvPr id="25" name="Rectangle 9">
            <a:extLst>
              <a:ext uri="{FF2B5EF4-FFF2-40B4-BE49-F238E27FC236}">
                <a16:creationId xmlns:a16="http://schemas.microsoft.com/office/drawing/2014/main" id="{AF551D8B-3775-4477-88B7-7B7C350D3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6" y="0"/>
            <a:ext cx="4657344"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27" name="Straight Connector 11">
            <a:extLst>
              <a:ext uri="{FF2B5EF4-FFF2-40B4-BE49-F238E27FC236}">
                <a16:creationId xmlns:a16="http://schemas.microsoft.com/office/drawing/2014/main" id="{1A901C3D-CFAE-460D-BD0E-7D22164D7D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0590212" y="0"/>
            <a:ext cx="1059921" cy="6858000"/>
          </a:xfrm>
          <a:prstGeom prst="line">
            <a:avLst/>
          </a:prstGeom>
          <a:ln w="9525">
            <a:solidFill>
              <a:srgbClr val="BFBFBF">
                <a:alpha val="70000"/>
              </a:srgb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837C0EA9-1437-4437-9D20-2BBDA1AA9FF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721600" y="3721395"/>
            <a:ext cx="4345560" cy="3136604"/>
          </a:xfrm>
          <a:prstGeom prst="line">
            <a:avLst/>
          </a:prstGeom>
          <a:ln w="9525">
            <a:solidFill>
              <a:srgbClr val="BFBFBF">
                <a:alpha val="69804"/>
              </a:srgbClr>
            </a:solidFill>
          </a:ln>
        </p:spPr>
        <p:style>
          <a:lnRef idx="2">
            <a:schemeClr val="accent1"/>
          </a:lnRef>
          <a:fillRef idx="0">
            <a:schemeClr val="accent1"/>
          </a:fillRef>
          <a:effectRef idx="1">
            <a:schemeClr val="accent1"/>
          </a:effectRef>
          <a:fontRef idx="minor">
            <a:schemeClr val="tx1"/>
          </a:fontRef>
        </p:style>
      </p:cxnSp>
      <p:sp>
        <p:nvSpPr>
          <p:cNvPr id="16" name="Rectangle 23">
            <a:extLst>
              <a:ext uri="{FF2B5EF4-FFF2-40B4-BE49-F238E27FC236}">
                <a16:creationId xmlns:a16="http://schemas.microsoft.com/office/drawing/2014/main" id="{BB934D2B-85E2-4375-94EE-B66C16BF79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5">
            <a:extLst>
              <a:ext uri="{FF2B5EF4-FFF2-40B4-BE49-F238E27FC236}">
                <a16:creationId xmlns:a16="http://schemas.microsoft.com/office/drawing/2014/main" id="{9B445E02-D785-4565-B842-9567BBC09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2C153736-D102-4F57-9DE7-615AFC02B0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7">
            <a:extLst>
              <a:ext uri="{FF2B5EF4-FFF2-40B4-BE49-F238E27FC236}">
                <a16:creationId xmlns:a16="http://schemas.microsoft.com/office/drawing/2014/main" id="{BA407A52-66F4-4CDE-A726-FF79F3EC34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8">
            <a:extLst>
              <a:ext uri="{FF2B5EF4-FFF2-40B4-BE49-F238E27FC236}">
                <a16:creationId xmlns:a16="http://schemas.microsoft.com/office/drawing/2014/main" id="{D28FFB34-4FC3-46F5-B900-D3B774FD0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a:extLst>
              <a:ext uri="{FF2B5EF4-FFF2-40B4-BE49-F238E27FC236}">
                <a16:creationId xmlns:a16="http://schemas.microsoft.com/office/drawing/2014/main" id="{205F7B13-ACB5-46BE-8070-0431266B18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a:extLst>
              <a:ext uri="{FF2B5EF4-FFF2-40B4-BE49-F238E27FC236}">
                <a16:creationId xmlns:a16="http://schemas.microsoft.com/office/drawing/2014/main" id="{D52A0D23-45DD-4DF4-ADE6-A81F409BB9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ítulo 1">
            <a:extLst>
              <a:ext uri="{FF2B5EF4-FFF2-40B4-BE49-F238E27FC236}">
                <a16:creationId xmlns:a16="http://schemas.microsoft.com/office/drawing/2014/main" id="{606A023A-8323-45C7-9C1B-72F9103DCFF2}"/>
              </a:ext>
            </a:extLst>
          </p:cNvPr>
          <p:cNvSpPr>
            <a:spLocks noGrp="1"/>
          </p:cNvSpPr>
          <p:nvPr>
            <p:ph type="title"/>
          </p:nvPr>
        </p:nvSpPr>
        <p:spPr>
          <a:xfrm>
            <a:off x="7829658" y="1253067"/>
            <a:ext cx="3371742" cy="4351866"/>
          </a:xfrm>
        </p:spPr>
        <p:txBody>
          <a:bodyPr anchor="ctr">
            <a:normAutofit/>
          </a:bodyPr>
          <a:lstStyle/>
          <a:p>
            <a:r>
              <a:rPr lang="pt-PT" b="1">
                <a:solidFill>
                  <a:schemeClr val="bg1"/>
                </a:solidFill>
              </a:rPr>
              <a:t>Tanques de fertilização</a:t>
            </a:r>
            <a:endParaRPr lang="pt-PT">
              <a:solidFill>
                <a:schemeClr val="bg1"/>
              </a:solidFill>
            </a:endParaRPr>
          </a:p>
        </p:txBody>
      </p:sp>
    </p:spTree>
    <p:extLst>
      <p:ext uri="{BB962C8B-B14F-4D97-AF65-F5344CB8AC3E}">
        <p14:creationId xmlns:p14="http://schemas.microsoft.com/office/powerpoint/2010/main" val="39793970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39</TotalTime>
  <Words>664</Words>
  <Application>Microsoft Office PowerPoint</Application>
  <PresentationFormat>Ecrã Panorâmico</PresentationFormat>
  <Paragraphs>50</Paragraphs>
  <Slides>11</Slides>
  <Notes>0</Notes>
  <HiddenSlides>0</HiddenSlides>
  <MMClips>0</MMClips>
  <ScaleCrop>false</ScaleCrop>
  <HeadingPairs>
    <vt:vector size="6" baseType="variant">
      <vt:variant>
        <vt:lpstr>Tipos de letra usados</vt:lpstr>
      </vt:variant>
      <vt:variant>
        <vt:i4>3</vt:i4>
      </vt:variant>
      <vt:variant>
        <vt:lpstr>Tema</vt:lpstr>
      </vt:variant>
      <vt:variant>
        <vt:i4>1</vt:i4>
      </vt:variant>
      <vt:variant>
        <vt:lpstr>Títulos dos diapositivos</vt:lpstr>
      </vt:variant>
      <vt:variant>
        <vt:i4>11</vt:i4>
      </vt:variant>
    </vt:vector>
  </HeadingPairs>
  <TitlesOfParts>
    <vt:vector size="15" baseType="lpstr">
      <vt:lpstr>Arial</vt:lpstr>
      <vt:lpstr>Trebuchet MS</vt:lpstr>
      <vt:lpstr>Wingdings 3</vt:lpstr>
      <vt:lpstr>Faceta</vt:lpstr>
      <vt:lpstr>FERTIRREGA</vt:lpstr>
      <vt:lpstr> Sumário</vt:lpstr>
      <vt:lpstr>Introdução</vt:lpstr>
      <vt:lpstr>Fertirrega</vt:lpstr>
      <vt:lpstr>Vantagens e Desvantagens da Fertirrega         Vantagens                  Desvantagens</vt:lpstr>
      <vt:lpstr>Rega</vt:lpstr>
      <vt:lpstr>Tensiómetros</vt:lpstr>
      <vt:lpstr>Análises ao Solo </vt:lpstr>
      <vt:lpstr>Tanques de fertilização</vt:lpstr>
      <vt:lpstr>Tanques de Fertilização</vt:lpstr>
      <vt:lpstr>Video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FERTIRREGA</dc:title>
  <dc:creator>Diogo Reis</dc:creator>
  <cp:lastModifiedBy>Vitor Figueiredo</cp:lastModifiedBy>
  <cp:revision>5</cp:revision>
  <dcterms:created xsi:type="dcterms:W3CDTF">2019-04-11T02:03:21Z</dcterms:created>
  <dcterms:modified xsi:type="dcterms:W3CDTF">2019-05-09T14:58:28Z</dcterms:modified>
</cp:coreProperties>
</file>